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3"/>
  </p:notesMasterIdLst>
  <p:handoutMasterIdLst>
    <p:handoutMasterId r:id="rId14"/>
  </p:handoutMasterIdLst>
  <p:sldIdLst>
    <p:sldId id="507" r:id="rId3"/>
    <p:sldId id="508" r:id="rId4"/>
    <p:sldId id="509" r:id="rId5"/>
    <p:sldId id="495" r:id="rId6"/>
    <p:sldId id="496" r:id="rId7"/>
    <p:sldId id="511" r:id="rId8"/>
    <p:sldId id="512" r:id="rId9"/>
    <p:sldId id="516" r:id="rId10"/>
    <p:sldId id="513" r:id="rId11"/>
    <p:sldId id="517" r:id="rId12"/>
  </p:sldIdLst>
  <p:sldSz cx="9144000" cy="6858000" type="screen4x3"/>
  <p:notesSz cx="6858000" cy="9144000"/>
  <p:defaultTextStyle>
    <a:defPPr>
      <a:defRPr lang="en-US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  <a:srgbClr val="000000"/>
    <a:srgbClr val="FF00FF"/>
    <a:srgbClr val="CC0000"/>
    <a:srgbClr val="FF6600"/>
    <a:srgbClr val="FFFFFF"/>
    <a:srgbClr val="66CEF5"/>
    <a:srgbClr val="839097"/>
    <a:srgbClr val="01AEEF"/>
    <a:srgbClr val="005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29" autoAdjust="0"/>
    <p:restoredTop sz="93359" autoAdjust="0"/>
  </p:normalViewPr>
  <p:slideViewPr>
    <p:cSldViewPr>
      <p:cViewPr varScale="1">
        <p:scale>
          <a:sx n="63" d="100"/>
          <a:sy n="63" d="100"/>
        </p:scale>
        <p:origin x="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68"/>
    </p:cViewPr>
  </p:sorterViewPr>
  <p:notesViewPr>
    <p:cSldViewPr>
      <p:cViewPr varScale="1">
        <p:scale>
          <a:sx n="83" d="100"/>
          <a:sy n="83" d="100"/>
        </p:scale>
        <p:origin x="-32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Lewin" userId="e8e7de1b-b421-43cd-8236-479c9861773d" providerId="ADAL" clId="{7CFD51AC-47F3-48FE-99D6-384E9D3558BA}"/>
    <pc:docChg chg="custSel modSld">
      <pc:chgData name="Sharon Lewin" userId="e8e7de1b-b421-43cd-8236-479c9861773d" providerId="ADAL" clId="{7CFD51AC-47F3-48FE-99D6-384E9D3558BA}" dt="2018-07-21T11:36:27.009" v="7"/>
      <pc:docMkLst>
        <pc:docMk/>
      </pc:docMkLst>
      <pc:sldChg chg="addSp delSp modSp modAnim">
        <pc:chgData name="Sharon Lewin" userId="e8e7de1b-b421-43cd-8236-479c9861773d" providerId="ADAL" clId="{7CFD51AC-47F3-48FE-99D6-384E9D3558BA}" dt="2018-07-21T11:36:27.009" v="7"/>
        <pc:sldMkLst>
          <pc:docMk/>
          <pc:sldMk cId="1325389651" sldId="517"/>
        </pc:sldMkLst>
        <pc:spChg chg="mod">
          <ac:chgData name="Sharon Lewin" userId="e8e7de1b-b421-43cd-8236-479c9861773d" providerId="ADAL" clId="{7CFD51AC-47F3-48FE-99D6-384E9D3558BA}" dt="2018-07-21T11:36:17.479" v="4" actId="164"/>
          <ac:spMkLst>
            <pc:docMk/>
            <pc:sldMk cId="1325389651" sldId="517"/>
            <ac:spMk id="5" creationId="{A5BA4131-1D32-49FD-A281-F051F20F791B}"/>
          </ac:spMkLst>
        </pc:spChg>
        <pc:grpChg chg="add mod">
          <ac:chgData name="Sharon Lewin" userId="e8e7de1b-b421-43cd-8236-479c9861773d" providerId="ADAL" clId="{7CFD51AC-47F3-48FE-99D6-384E9D3558BA}" dt="2018-07-21T11:36:17.479" v="4" actId="164"/>
          <ac:grpSpMkLst>
            <pc:docMk/>
            <pc:sldMk cId="1325389651" sldId="517"/>
            <ac:grpSpMk id="3" creationId="{B31A1096-53AA-43D1-8805-ED84A4F376B1}"/>
          </ac:grpSpMkLst>
        </pc:grpChg>
        <pc:picChg chg="mod">
          <ac:chgData name="Sharon Lewin" userId="e8e7de1b-b421-43cd-8236-479c9861773d" providerId="ADAL" clId="{7CFD51AC-47F3-48FE-99D6-384E9D3558BA}" dt="2018-07-21T11:36:17.479" v="4" actId="164"/>
          <ac:picMkLst>
            <pc:docMk/>
            <pc:sldMk cId="1325389651" sldId="517"/>
            <ac:picMk id="6" creationId="{A7D82FF3-2E3F-4E96-8F38-2E77193B3B1E}"/>
          </ac:picMkLst>
        </pc:picChg>
        <pc:picChg chg="mod">
          <ac:chgData name="Sharon Lewin" userId="e8e7de1b-b421-43cd-8236-479c9861773d" providerId="ADAL" clId="{7CFD51AC-47F3-48FE-99D6-384E9D3558BA}" dt="2018-07-21T11:36:17.479" v="4" actId="164"/>
          <ac:picMkLst>
            <pc:docMk/>
            <pc:sldMk cId="1325389651" sldId="517"/>
            <ac:picMk id="7" creationId="{6F68C491-2414-430A-BA0A-E6D22983AF19}"/>
          </ac:picMkLst>
        </pc:picChg>
        <pc:picChg chg="mod">
          <ac:chgData name="Sharon Lewin" userId="e8e7de1b-b421-43cd-8236-479c9861773d" providerId="ADAL" clId="{7CFD51AC-47F3-48FE-99D6-384E9D3558BA}" dt="2018-07-21T11:36:17.479" v="4" actId="164"/>
          <ac:picMkLst>
            <pc:docMk/>
            <pc:sldMk cId="1325389651" sldId="517"/>
            <ac:picMk id="8" creationId="{01A23888-216D-43B5-A7F7-5B4E4D374717}"/>
          </ac:picMkLst>
        </pc:picChg>
        <pc:picChg chg="mod">
          <ac:chgData name="Sharon Lewin" userId="e8e7de1b-b421-43cd-8236-479c9861773d" providerId="ADAL" clId="{7CFD51AC-47F3-48FE-99D6-384E9D3558BA}" dt="2018-07-21T11:36:17.479" v="4" actId="164"/>
          <ac:picMkLst>
            <pc:docMk/>
            <pc:sldMk cId="1325389651" sldId="517"/>
            <ac:picMk id="9" creationId="{66A6A07F-ABC9-4FCC-B001-F7DBC9660180}"/>
          </ac:picMkLst>
        </pc:picChg>
        <pc:picChg chg="del">
          <ac:chgData name="Sharon Lewin" userId="e8e7de1b-b421-43cd-8236-479c9861773d" providerId="ADAL" clId="{7CFD51AC-47F3-48FE-99D6-384E9D3558BA}" dt="2018-07-21T11:36:03.309" v="0" actId="478"/>
          <ac:picMkLst>
            <pc:docMk/>
            <pc:sldMk cId="1325389651" sldId="517"/>
            <ac:picMk id="26" creationId="{7E50299C-6750-429B-91EF-02B348EC87AF}"/>
          </ac:picMkLst>
        </pc:picChg>
        <pc:picChg chg="mod">
          <ac:chgData name="Sharon Lewin" userId="e8e7de1b-b421-43cd-8236-479c9861773d" providerId="ADAL" clId="{7CFD51AC-47F3-48FE-99D6-384E9D3558BA}" dt="2018-07-21T11:36:17.479" v="4" actId="164"/>
          <ac:picMkLst>
            <pc:docMk/>
            <pc:sldMk cId="1325389651" sldId="517"/>
            <ac:picMk id="33" creationId="{9B861A74-E366-464F-A70F-FFD315E0210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97A17-2B25-47A2-A5F3-ED08C906C603}" type="datetimeFigureOut">
              <a:rPr lang="en-AU" smtClean="0"/>
              <a:t>21/07/2018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DEFC6-63ED-427A-9945-3FC375F9EC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1376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38126-A5FA-470E-9AC4-E04C0353F82B}" type="datetimeFigureOut">
              <a:rPr lang="en-AU" smtClean="0"/>
              <a:t>21/07/2018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761A6-FD83-4A34-9825-20378726BE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62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6532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53064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9597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06129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32661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9193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85726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12258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971601" y="-6527"/>
            <a:ext cx="8190180" cy="6885840"/>
            <a:chOff x="971601" y="-6527"/>
            <a:chExt cx="8190180" cy="6885840"/>
          </a:xfrm>
        </p:grpSpPr>
        <p:sp>
          <p:nvSpPr>
            <p:cNvPr id="10" name="Freeform 9"/>
            <p:cNvSpPr/>
            <p:nvPr/>
          </p:nvSpPr>
          <p:spPr>
            <a:xfrm>
              <a:off x="971601" y="75743"/>
              <a:ext cx="8190180" cy="6803570"/>
            </a:xfrm>
            <a:custGeom>
              <a:avLst/>
              <a:gdLst>
                <a:gd name="connsiteX0" fmla="*/ 8013700 w 8013700"/>
                <a:gd name="connsiteY0" fmla="*/ 0 h 8102600"/>
                <a:gd name="connsiteX1" fmla="*/ 0 w 8013700"/>
                <a:gd name="connsiteY1" fmla="*/ 1739900 h 8102600"/>
                <a:gd name="connsiteX2" fmla="*/ 5334000 w 8013700"/>
                <a:gd name="connsiteY2" fmla="*/ 8102600 h 8102600"/>
                <a:gd name="connsiteX3" fmla="*/ 8013700 w 8013700"/>
                <a:gd name="connsiteY3" fmla="*/ 8102600 h 8102600"/>
                <a:gd name="connsiteX4" fmla="*/ 8013700 w 8013700"/>
                <a:gd name="connsiteY4" fmla="*/ 0 h 8102600"/>
                <a:gd name="connsiteX0" fmla="*/ 8013700 w 8013700"/>
                <a:gd name="connsiteY0" fmla="*/ 0 h 8762076"/>
                <a:gd name="connsiteX1" fmla="*/ 0 w 8013700"/>
                <a:gd name="connsiteY1" fmla="*/ 1739900 h 8762076"/>
                <a:gd name="connsiteX2" fmla="*/ 5864168 w 8013700"/>
                <a:gd name="connsiteY2" fmla="*/ 8762076 h 8762076"/>
                <a:gd name="connsiteX3" fmla="*/ 8013700 w 8013700"/>
                <a:gd name="connsiteY3" fmla="*/ 8102600 h 8762076"/>
                <a:gd name="connsiteX4" fmla="*/ 8013700 w 8013700"/>
                <a:gd name="connsiteY4" fmla="*/ 0 h 8762076"/>
                <a:gd name="connsiteX0" fmla="*/ 8013700 w 8013700"/>
                <a:gd name="connsiteY0" fmla="*/ 0 h 8787938"/>
                <a:gd name="connsiteX1" fmla="*/ 0 w 8013700"/>
                <a:gd name="connsiteY1" fmla="*/ 1739900 h 8787938"/>
                <a:gd name="connsiteX2" fmla="*/ 5864168 w 8013700"/>
                <a:gd name="connsiteY2" fmla="*/ 8762076 h 8787938"/>
                <a:gd name="connsiteX3" fmla="*/ 7974907 w 8013700"/>
                <a:gd name="connsiteY3" fmla="*/ 8787938 h 8787938"/>
                <a:gd name="connsiteX4" fmla="*/ 8013700 w 8013700"/>
                <a:gd name="connsiteY4" fmla="*/ 0 h 8787938"/>
                <a:gd name="connsiteX0" fmla="*/ 11466253 w 11466253"/>
                <a:gd name="connsiteY0" fmla="*/ 0 h 9550861"/>
                <a:gd name="connsiteX1" fmla="*/ 0 w 11466253"/>
                <a:gd name="connsiteY1" fmla="*/ 2502823 h 9550861"/>
                <a:gd name="connsiteX2" fmla="*/ 5864168 w 11466253"/>
                <a:gd name="connsiteY2" fmla="*/ 9524999 h 9550861"/>
                <a:gd name="connsiteX3" fmla="*/ 7974907 w 11466253"/>
                <a:gd name="connsiteY3" fmla="*/ 9550861 h 9550861"/>
                <a:gd name="connsiteX4" fmla="*/ 11466253 w 11466253"/>
                <a:gd name="connsiteY4" fmla="*/ 0 h 9550861"/>
                <a:gd name="connsiteX0" fmla="*/ 11466253 w 11466253"/>
                <a:gd name="connsiteY0" fmla="*/ 0 h 9550861"/>
                <a:gd name="connsiteX1" fmla="*/ 0 w 11466253"/>
                <a:gd name="connsiteY1" fmla="*/ 2502823 h 9550861"/>
                <a:gd name="connsiteX2" fmla="*/ 5864168 w 11466253"/>
                <a:gd name="connsiteY2" fmla="*/ 9524999 h 9550861"/>
                <a:gd name="connsiteX3" fmla="*/ 7974907 w 11466253"/>
                <a:gd name="connsiteY3" fmla="*/ 9550861 h 9550861"/>
                <a:gd name="connsiteX4" fmla="*/ 9786202 w 11466253"/>
                <a:gd name="connsiteY4" fmla="*/ 4613742 h 9550861"/>
                <a:gd name="connsiteX5" fmla="*/ 11466253 w 11466253"/>
                <a:gd name="connsiteY5" fmla="*/ 0 h 9550861"/>
                <a:gd name="connsiteX0" fmla="*/ 11466253 w 11466253"/>
                <a:gd name="connsiteY0" fmla="*/ 0 h 9550861"/>
                <a:gd name="connsiteX1" fmla="*/ 0 w 11466253"/>
                <a:gd name="connsiteY1" fmla="*/ 2502823 h 9550861"/>
                <a:gd name="connsiteX2" fmla="*/ 5864168 w 11466253"/>
                <a:gd name="connsiteY2" fmla="*/ 9524999 h 9550861"/>
                <a:gd name="connsiteX3" fmla="*/ 7974907 w 11466253"/>
                <a:gd name="connsiteY3" fmla="*/ 9550861 h 9550861"/>
                <a:gd name="connsiteX4" fmla="*/ 11454290 w 11466253"/>
                <a:gd name="connsiteY4" fmla="*/ 4639605 h 9550861"/>
                <a:gd name="connsiteX5" fmla="*/ 11466253 w 11466253"/>
                <a:gd name="connsiteY5" fmla="*/ 0 h 9550861"/>
                <a:gd name="connsiteX0" fmla="*/ 11466253 w 11466253"/>
                <a:gd name="connsiteY0" fmla="*/ 0 h 9524999"/>
                <a:gd name="connsiteX1" fmla="*/ 0 w 11466253"/>
                <a:gd name="connsiteY1" fmla="*/ 2502823 h 9524999"/>
                <a:gd name="connsiteX2" fmla="*/ 5864168 w 11466253"/>
                <a:gd name="connsiteY2" fmla="*/ 9524999 h 9524999"/>
                <a:gd name="connsiteX3" fmla="*/ 7974907 w 11466253"/>
                <a:gd name="connsiteY3" fmla="*/ 9524999 h 9524999"/>
                <a:gd name="connsiteX4" fmla="*/ 11454290 w 11466253"/>
                <a:gd name="connsiteY4" fmla="*/ 4639605 h 9524999"/>
                <a:gd name="connsiteX5" fmla="*/ 11466253 w 11466253"/>
                <a:gd name="connsiteY5" fmla="*/ 0 h 952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66253" h="9524999">
                  <a:moveTo>
                    <a:pt x="11466253" y="0"/>
                  </a:moveTo>
                  <a:lnTo>
                    <a:pt x="0" y="2502823"/>
                  </a:lnTo>
                  <a:lnTo>
                    <a:pt x="5864168" y="9524999"/>
                  </a:lnTo>
                  <a:lnTo>
                    <a:pt x="7974907" y="9524999"/>
                  </a:lnTo>
                  <a:lnTo>
                    <a:pt x="11454290" y="4639605"/>
                  </a:lnTo>
                  <a:cubicBezTo>
                    <a:pt x="11458278" y="3093070"/>
                    <a:pt x="11462265" y="1546535"/>
                    <a:pt x="11466253" y="0"/>
                  </a:cubicBezTo>
                  <a:close/>
                </a:path>
              </a:pathLst>
            </a:custGeom>
            <a:solidFill>
              <a:srgbClr val="232729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" name="Freeform 10"/>
            <p:cNvSpPr/>
            <p:nvPr/>
          </p:nvSpPr>
          <p:spPr>
            <a:xfrm rot="10800000" flipH="1" flipV="1">
              <a:off x="1302558" y="-6527"/>
              <a:ext cx="7850244" cy="5361270"/>
            </a:xfrm>
            <a:custGeom>
              <a:avLst/>
              <a:gdLst>
                <a:gd name="connsiteX0" fmla="*/ 8013700 w 8013700"/>
                <a:gd name="connsiteY0" fmla="*/ 0 h 8102600"/>
                <a:gd name="connsiteX1" fmla="*/ 0 w 8013700"/>
                <a:gd name="connsiteY1" fmla="*/ 1739900 h 8102600"/>
                <a:gd name="connsiteX2" fmla="*/ 5334000 w 8013700"/>
                <a:gd name="connsiteY2" fmla="*/ 8102600 h 8102600"/>
                <a:gd name="connsiteX3" fmla="*/ 8013700 w 8013700"/>
                <a:gd name="connsiteY3" fmla="*/ 8102600 h 8102600"/>
                <a:gd name="connsiteX4" fmla="*/ 8013700 w 8013700"/>
                <a:gd name="connsiteY4" fmla="*/ 0 h 8102600"/>
                <a:gd name="connsiteX0" fmla="*/ 8013700 w 8013700"/>
                <a:gd name="connsiteY0" fmla="*/ 0 h 8762076"/>
                <a:gd name="connsiteX1" fmla="*/ 0 w 8013700"/>
                <a:gd name="connsiteY1" fmla="*/ 1739900 h 8762076"/>
                <a:gd name="connsiteX2" fmla="*/ 5864168 w 8013700"/>
                <a:gd name="connsiteY2" fmla="*/ 8762076 h 8762076"/>
                <a:gd name="connsiteX3" fmla="*/ 8013700 w 8013700"/>
                <a:gd name="connsiteY3" fmla="*/ 8102600 h 8762076"/>
                <a:gd name="connsiteX4" fmla="*/ 8013700 w 8013700"/>
                <a:gd name="connsiteY4" fmla="*/ 0 h 8762076"/>
                <a:gd name="connsiteX0" fmla="*/ 8013700 w 8013700"/>
                <a:gd name="connsiteY0" fmla="*/ 0 h 8787938"/>
                <a:gd name="connsiteX1" fmla="*/ 0 w 8013700"/>
                <a:gd name="connsiteY1" fmla="*/ 1739900 h 8787938"/>
                <a:gd name="connsiteX2" fmla="*/ 5864168 w 8013700"/>
                <a:gd name="connsiteY2" fmla="*/ 8762076 h 8787938"/>
                <a:gd name="connsiteX3" fmla="*/ 7974907 w 8013700"/>
                <a:gd name="connsiteY3" fmla="*/ 8787938 h 8787938"/>
                <a:gd name="connsiteX4" fmla="*/ 8013700 w 8013700"/>
                <a:gd name="connsiteY4" fmla="*/ 0 h 8787938"/>
                <a:gd name="connsiteX0" fmla="*/ 11466253 w 11466253"/>
                <a:gd name="connsiteY0" fmla="*/ 0 h 9550861"/>
                <a:gd name="connsiteX1" fmla="*/ 0 w 11466253"/>
                <a:gd name="connsiteY1" fmla="*/ 2502823 h 9550861"/>
                <a:gd name="connsiteX2" fmla="*/ 5864168 w 11466253"/>
                <a:gd name="connsiteY2" fmla="*/ 9524999 h 9550861"/>
                <a:gd name="connsiteX3" fmla="*/ 7974907 w 11466253"/>
                <a:gd name="connsiteY3" fmla="*/ 9550861 h 9550861"/>
                <a:gd name="connsiteX4" fmla="*/ 11466253 w 11466253"/>
                <a:gd name="connsiteY4" fmla="*/ 0 h 9550861"/>
                <a:gd name="connsiteX0" fmla="*/ 11466253 w 11466253"/>
                <a:gd name="connsiteY0" fmla="*/ 0 h 9550861"/>
                <a:gd name="connsiteX1" fmla="*/ 0 w 11466253"/>
                <a:gd name="connsiteY1" fmla="*/ 2502823 h 9550861"/>
                <a:gd name="connsiteX2" fmla="*/ 5864168 w 11466253"/>
                <a:gd name="connsiteY2" fmla="*/ 9524999 h 9550861"/>
                <a:gd name="connsiteX3" fmla="*/ 7974907 w 11466253"/>
                <a:gd name="connsiteY3" fmla="*/ 9550861 h 9550861"/>
                <a:gd name="connsiteX4" fmla="*/ 9786202 w 11466253"/>
                <a:gd name="connsiteY4" fmla="*/ 4613742 h 9550861"/>
                <a:gd name="connsiteX5" fmla="*/ 11466253 w 11466253"/>
                <a:gd name="connsiteY5" fmla="*/ 0 h 9550861"/>
                <a:gd name="connsiteX0" fmla="*/ 11466253 w 11466253"/>
                <a:gd name="connsiteY0" fmla="*/ 0 h 9550861"/>
                <a:gd name="connsiteX1" fmla="*/ 0 w 11466253"/>
                <a:gd name="connsiteY1" fmla="*/ 2502823 h 9550861"/>
                <a:gd name="connsiteX2" fmla="*/ 5864168 w 11466253"/>
                <a:gd name="connsiteY2" fmla="*/ 9524999 h 9550861"/>
                <a:gd name="connsiteX3" fmla="*/ 7974907 w 11466253"/>
                <a:gd name="connsiteY3" fmla="*/ 9550861 h 9550861"/>
                <a:gd name="connsiteX4" fmla="*/ 11454290 w 11466253"/>
                <a:gd name="connsiteY4" fmla="*/ 4639605 h 9550861"/>
                <a:gd name="connsiteX5" fmla="*/ 11466253 w 11466253"/>
                <a:gd name="connsiteY5" fmla="*/ 0 h 9550861"/>
                <a:gd name="connsiteX0" fmla="*/ 11466253 w 11466253"/>
                <a:gd name="connsiteY0" fmla="*/ 0 h 9524999"/>
                <a:gd name="connsiteX1" fmla="*/ 0 w 11466253"/>
                <a:gd name="connsiteY1" fmla="*/ 2502823 h 9524999"/>
                <a:gd name="connsiteX2" fmla="*/ 5864168 w 11466253"/>
                <a:gd name="connsiteY2" fmla="*/ 9524999 h 9524999"/>
                <a:gd name="connsiteX3" fmla="*/ 7974907 w 11466253"/>
                <a:gd name="connsiteY3" fmla="*/ 9524999 h 9524999"/>
                <a:gd name="connsiteX4" fmla="*/ 11454290 w 11466253"/>
                <a:gd name="connsiteY4" fmla="*/ 4639605 h 9524999"/>
                <a:gd name="connsiteX5" fmla="*/ 11466253 w 11466253"/>
                <a:gd name="connsiteY5" fmla="*/ 0 h 9524999"/>
                <a:gd name="connsiteX0" fmla="*/ 11505046 w 11505046"/>
                <a:gd name="connsiteY0" fmla="*/ 0 h 9524999"/>
                <a:gd name="connsiteX1" fmla="*/ 0 w 11505046"/>
                <a:gd name="connsiteY1" fmla="*/ 2541616 h 9524999"/>
                <a:gd name="connsiteX2" fmla="*/ 5902961 w 11505046"/>
                <a:gd name="connsiteY2" fmla="*/ 9524999 h 9524999"/>
                <a:gd name="connsiteX3" fmla="*/ 8013700 w 11505046"/>
                <a:gd name="connsiteY3" fmla="*/ 9524999 h 9524999"/>
                <a:gd name="connsiteX4" fmla="*/ 11493083 w 11505046"/>
                <a:gd name="connsiteY4" fmla="*/ 4639605 h 9524999"/>
                <a:gd name="connsiteX5" fmla="*/ 11505046 w 11505046"/>
                <a:gd name="connsiteY5" fmla="*/ 0 h 9524999"/>
                <a:gd name="connsiteX0" fmla="*/ 11505046 w 11505046"/>
                <a:gd name="connsiteY0" fmla="*/ 0 h 9524999"/>
                <a:gd name="connsiteX1" fmla="*/ 6346834 w 11505046"/>
                <a:gd name="connsiteY1" fmla="*/ 1133097 h 9524999"/>
                <a:gd name="connsiteX2" fmla="*/ 0 w 11505046"/>
                <a:gd name="connsiteY2" fmla="*/ 2541616 h 9524999"/>
                <a:gd name="connsiteX3" fmla="*/ 5902961 w 11505046"/>
                <a:gd name="connsiteY3" fmla="*/ 9524999 h 9524999"/>
                <a:gd name="connsiteX4" fmla="*/ 8013700 w 11505046"/>
                <a:gd name="connsiteY4" fmla="*/ 9524999 h 9524999"/>
                <a:gd name="connsiteX5" fmla="*/ 11493083 w 11505046"/>
                <a:gd name="connsiteY5" fmla="*/ 4639605 h 9524999"/>
                <a:gd name="connsiteX6" fmla="*/ 11505046 w 11505046"/>
                <a:gd name="connsiteY6" fmla="*/ 0 h 9524999"/>
                <a:gd name="connsiteX0" fmla="*/ 11505046 w 11505046"/>
                <a:gd name="connsiteY0" fmla="*/ 2332386 h 11857385"/>
                <a:gd name="connsiteX1" fmla="*/ 5273568 w 11505046"/>
                <a:gd name="connsiteY1" fmla="*/ 0 h 11857385"/>
                <a:gd name="connsiteX2" fmla="*/ 0 w 11505046"/>
                <a:gd name="connsiteY2" fmla="*/ 4874002 h 11857385"/>
                <a:gd name="connsiteX3" fmla="*/ 5902961 w 11505046"/>
                <a:gd name="connsiteY3" fmla="*/ 11857385 h 11857385"/>
                <a:gd name="connsiteX4" fmla="*/ 8013700 w 11505046"/>
                <a:gd name="connsiteY4" fmla="*/ 11857385 h 11857385"/>
                <a:gd name="connsiteX5" fmla="*/ 11493083 w 11505046"/>
                <a:gd name="connsiteY5" fmla="*/ 6971991 h 11857385"/>
                <a:gd name="connsiteX6" fmla="*/ 11505046 w 11505046"/>
                <a:gd name="connsiteY6" fmla="*/ 2332386 h 11857385"/>
                <a:gd name="connsiteX0" fmla="*/ 10990343 w 11493105"/>
                <a:gd name="connsiteY0" fmla="*/ 0 h 11860962"/>
                <a:gd name="connsiteX1" fmla="*/ 5273568 w 11493105"/>
                <a:gd name="connsiteY1" fmla="*/ 3577 h 11860962"/>
                <a:gd name="connsiteX2" fmla="*/ 0 w 11493105"/>
                <a:gd name="connsiteY2" fmla="*/ 4877579 h 11860962"/>
                <a:gd name="connsiteX3" fmla="*/ 5902961 w 11493105"/>
                <a:gd name="connsiteY3" fmla="*/ 11860962 h 11860962"/>
                <a:gd name="connsiteX4" fmla="*/ 8013700 w 11493105"/>
                <a:gd name="connsiteY4" fmla="*/ 11860962 h 11860962"/>
                <a:gd name="connsiteX5" fmla="*/ 11493083 w 11493105"/>
                <a:gd name="connsiteY5" fmla="*/ 6975568 h 11860962"/>
                <a:gd name="connsiteX6" fmla="*/ 10990343 w 11493105"/>
                <a:gd name="connsiteY6" fmla="*/ 0 h 11860962"/>
                <a:gd name="connsiteX0" fmla="*/ 10990343 w 10990343"/>
                <a:gd name="connsiteY0" fmla="*/ 0 h 11860962"/>
                <a:gd name="connsiteX1" fmla="*/ 5273568 w 10990343"/>
                <a:gd name="connsiteY1" fmla="*/ 3577 h 11860962"/>
                <a:gd name="connsiteX2" fmla="*/ 0 w 10990343"/>
                <a:gd name="connsiteY2" fmla="*/ 4877579 h 11860962"/>
                <a:gd name="connsiteX3" fmla="*/ 5902961 w 10990343"/>
                <a:gd name="connsiteY3" fmla="*/ 11860962 h 11860962"/>
                <a:gd name="connsiteX4" fmla="*/ 8013700 w 10990343"/>
                <a:gd name="connsiteY4" fmla="*/ 11860962 h 11860962"/>
                <a:gd name="connsiteX5" fmla="*/ 10965183 w 10990343"/>
                <a:gd name="connsiteY5" fmla="*/ 4837570 h 11860962"/>
                <a:gd name="connsiteX6" fmla="*/ 10990343 w 10990343"/>
                <a:gd name="connsiteY6" fmla="*/ 0 h 11860962"/>
                <a:gd name="connsiteX0" fmla="*/ 10990343 w 10990343"/>
                <a:gd name="connsiteY0" fmla="*/ 0 h 11860962"/>
                <a:gd name="connsiteX1" fmla="*/ 5273568 w 10990343"/>
                <a:gd name="connsiteY1" fmla="*/ 3577 h 11860962"/>
                <a:gd name="connsiteX2" fmla="*/ 0 w 10990343"/>
                <a:gd name="connsiteY2" fmla="*/ 4877579 h 11860962"/>
                <a:gd name="connsiteX3" fmla="*/ 5005528 w 10990343"/>
                <a:gd name="connsiteY3" fmla="*/ 7505779 h 11860962"/>
                <a:gd name="connsiteX4" fmla="*/ 8013700 w 10990343"/>
                <a:gd name="connsiteY4" fmla="*/ 11860962 h 11860962"/>
                <a:gd name="connsiteX5" fmla="*/ 10965183 w 10990343"/>
                <a:gd name="connsiteY5" fmla="*/ 4837570 h 11860962"/>
                <a:gd name="connsiteX6" fmla="*/ 10990343 w 10990343"/>
                <a:gd name="connsiteY6" fmla="*/ 0 h 11860962"/>
                <a:gd name="connsiteX0" fmla="*/ 10990343 w 10990343"/>
                <a:gd name="connsiteY0" fmla="*/ 0 h 7505779"/>
                <a:gd name="connsiteX1" fmla="*/ 5273568 w 10990343"/>
                <a:gd name="connsiteY1" fmla="*/ 3577 h 7505779"/>
                <a:gd name="connsiteX2" fmla="*/ 0 w 10990343"/>
                <a:gd name="connsiteY2" fmla="*/ 4877579 h 7505779"/>
                <a:gd name="connsiteX3" fmla="*/ 5005528 w 10990343"/>
                <a:gd name="connsiteY3" fmla="*/ 7505779 h 7505779"/>
                <a:gd name="connsiteX4" fmla="*/ 10969946 w 10990343"/>
                <a:gd name="connsiteY4" fmla="*/ 7505777 h 7505779"/>
                <a:gd name="connsiteX5" fmla="*/ 10965183 w 10990343"/>
                <a:gd name="connsiteY5" fmla="*/ 4837570 h 7505779"/>
                <a:gd name="connsiteX6" fmla="*/ 10990343 w 10990343"/>
                <a:gd name="connsiteY6" fmla="*/ 0 h 7505779"/>
                <a:gd name="connsiteX0" fmla="*/ 10990343 w 11710222"/>
                <a:gd name="connsiteY0" fmla="*/ 0 h 7505779"/>
                <a:gd name="connsiteX1" fmla="*/ 5273568 w 11710222"/>
                <a:gd name="connsiteY1" fmla="*/ 3577 h 7505779"/>
                <a:gd name="connsiteX2" fmla="*/ 0 w 11710222"/>
                <a:gd name="connsiteY2" fmla="*/ 4877579 h 7505779"/>
                <a:gd name="connsiteX3" fmla="*/ 5005528 w 11710222"/>
                <a:gd name="connsiteY3" fmla="*/ 7505779 h 7505779"/>
                <a:gd name="connsiteX4" fmla="*/ 10969946 w 11710222"/>
                <a:gd name="connsiteY4" fmla="*/ 7505777 h 7505779"/>
                <a:gd name="connsiteX5" fmla="*/ 10990343 w 11710222"/>
                <a:gd name="connsiteY5" fmla="*/ 0 h 7505779"/>
                <a:gd name="connsiteX0" fmla="*/ 10990343 w 10990343"/>
                <a:gd name="connsiteY0" fmla="*/ 0 h 7505779"/>
                <a:gd name="connsiteX1" fmla="*/ 5273568 w 10990343"/>
                <a:gd name="connsiteY1" fmla="*/ 3577 h 7505779"/>
                <a:gd name="connsiteX2" fmla="*/ 0 w 10990343"/>
                <a:gd name="connsiteY2" fmla="*/ 4877579 h 7505779"/>
                <a:gd name="connsiteX3" fmla="*/ 5005528 w 10990343"/>
                <a:gd name="connsiteY3" fmla="*/ 7505779 h 7505779"/>
                <a:gd name="connsiteX4" fmla="*/ 10969946 w 10990343"/>
                <a:gd name="connsiteY4" fmla="*/ 7505777 h 7505779"/>
                <a:gd name="connsiteX5" fmla="*/ 10990343 w 10990343"/>
                <a:gd name="connsiteY5" fmla="*/ 0 h 750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90343" h="7505779">
                  <a:moveTo>
                    <a:pt x="10990343" y="0"/>
                  </a:moveTo>
                  <a:lnTo>
                    <a:pt x="5273568" y="3577"/>
                  </a:lnTo>
                  <a:lnTo>
                    <a:pt x="0" y="4877579"/>
                  </a:lnTo>
                  <a:lnTo>
                    <a:pt x="5005528" y="7505779"/>
                  </a:lnTo>
                  <a:lnTo>
                    <a:pt x="10969946" y="7505777"/>
                  </a:lnTo>
                  <a:lnTo>
                    <a:pt x="109903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alpha val="50000"/>
                  </a:schemeClr>
                </a:gs>
                <a:gs pos="39000">
                  <a:schemeClr val="tx2">
                    <a:alpha val="41000"/>
                    <a:lumMod val="98000"/>
                  </a:schemeClr>
                </a:gs>
                <a:gs pos="100000">
                  <a:srgbClr val="0150A7">
                    <a:lumMod val="90000"/>
                    <a:alpha val="7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6963" y="1844824"/>
            <a:ext cx="5458802" cy="1594463"/>
          </a:xfrm>
        </p:spPr>
        <p:txBody>
          <a:bodyPr anchor="b" anchorCtr="0">
            <a:normAutofit/>
          </a:bodyPr>
          <a:lstStyle>
            <a:lvl1pPr algn="l">
              <a:lnSpc>
                <a:spcPts val="3142"/>
              </a:lnSpc>
              <a:defRPr sz="3500" b="1" i="0" spc="-36" baseline="0">
                <a:solidFill>
                  <a:srgbClr val="FFFFFF"/>
                </a:solidFill>
                <a:latin typeface="Arial Bold" charset="0"/>
              </a:defRPr>
            </a:lvl1pPr>
          </a:lstStyle>
          <a:p>
            <a:r>
              <a:rPr lang="en-AU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6963" y="3573016"/>
            <a:ext cx="5458802" cy="31431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00" b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or other qualifier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56963" y="3870000"/>
            <a:ext cx="5458802" cy="3091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700" b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2pPr>
            <a:lvl3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3pPr>
            <a:lvl4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4pPr>
            <a:lvl5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en-US" dirty="0"/>
              <a:t>12.04.2016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091488" y="5619750"/>
            <a:ext cx="612000" cy="792000"/>
          </a:xfrm>
        </p:spPr>
        <p:txBody>
          <a:bodyPr lIns="36000" rIns="36000"/>
          <a:lstStyle>
            <a:lvl1pPr algn="ctr">
              <a:defRPr sz="600" baseline="0"/>
            </a:lvl1pPr>
          </a:lstStyle>
          <a:p>
            <a:r>
              <a:rPr lang="en-AU" dirty="0"/>
              <a:t>Insert collaborator logo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2" y="5592812"/>
            <a:ext cx="2988147" cy="79437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059832" y="3433536"/>
            <a:ext cx="1285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83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205200"/>
            <a:ext cx="8229600" cy="683800"/>
          </a:xfrm>
        </p:spPr>
        <p:txBody>
          <a:bodyPr anchor="b" anchorCtr="0"/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header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39097"/>
                </a:solidFill>
              </a:defRPr>
            </a:lvl1pPr>
          </a:lstStyle>
          <a:p>
            <a:r>
              <a:rPr lang="en-AU" dirty="0"/>
              <a:t>Presentation Title: Click on "Insert" &gt; "Header &amp; Footer" to change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007DC5"/>
                </a:solidFill>
              </a:defRPr>
            </a:lvl1pPr>
          </a:lstStyle>
          <a:p>
            <a:r>
              <a:rPr lang="en-AU" b="1" dirty="0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4000" y="1368000"/>
            <a:ext cx="4032000" cy="2916000"/>
          </a:xfrm>
        </p:spPr>
        <p:txBody>
          <a:bodyPr/>
          <a:lstStyle>
            <a:lvl1pPr>
              <a:defRPr lang="en-AU"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14000" y="4437402"/>
            <a:ext cx="4032000" cy="792162"/>
          </a:xfrm>
        </p:spPr>
        <p:txBody>
          <a:bodyPr/>
          <a:lstStyle>
            <a:lvl1pPr>
              <a:defRPr sz="1050" b="0" i="0" spc="-2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788024" y="1368000"/>
            <a:ext cx="3855576" cy="4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4000" y="5940000"/>
            <a:ext cx="8172000" cy="0"/>
          </a:xfrm>
          <a:prstGeom prst="line">
            <a:avLst/>
          </a:prstGeom>
          <a:ln w="381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9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205200"/>
            <a:ext cx="8229600" cy="683800"/>
          </a:xfrm>
        </p:spPr>
        <p:txBody>
          <a:bodyPr anchor="b" anchorCtr="0"/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header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39097"/>
                </a:solidFill>
              </a:defRPr>
            </a:lvl1pPr>
          </a:lstStyle>
          <a:p>
            <a:r>
              <a:rPr lang="en-AU" dirty="0"/>
              <a:t>Presentation Title: Click on "Insert" &gt; "Header &amp; Footer" to change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007DC5"/>
                </a:solidFill>
              </a:defRPr>
            </a:lvl1pPr>
          </a:lstStyle>
          <a:p>
            <a:r>
              <a:rPr lang="en-AU" b="1" dirty="0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01704" y="1368000"/>
            <a:ext cx="4008294" cy="264690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01704" y="4097824"/>
            <a:ext cx="4008294" cy="792162"/>
          </a:xfrm>
        </p:spPr>
        <p:txBody>
          <a:bodyPr/>
          <a:lstStyle>
            <a:lvl1pPr>
              <a:defRPr sz="1050" b="0" i="0" spc="-2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13999" y="1368000"/>
            <a:ext cx="3855600" cy="4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4000" y="5940000"/>
            <a:ext cx="8172000" cy="0"/>
          </a:xfrm>
          <a:prstGeom prst="line">
            <a:avLst/>
          </a:prstGeom>
          <a:ln w="381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4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205200"/>
            <a:ext cx="8229600" cy="683800"/>
          </a:xfrm>
        </p:spPr>
        <p:txBody>
          <a:bodyPr anchor="b" anchorCtr="0"/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header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39097"/>
                </a:solidFill>
              </a:defRPr>
            </a:lvl1pPr>
          </a:lstStyle>
          <a:p>
            <a:r>
              <a:rPr lang="en-AU" dirty="0"/>
              <a:t>Presentation Title: Click on "Insert" &gt; "Header &amp; Footer" to change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007DC5"/>
                </a:solidFill>
              </a:defRPr>
            </a:lvl1pPr>
          </a:lstStyle>
          <a:p>
            <a:r>
              <a:rPr lang="en-AU" b="1" dirty="0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14000" y="1368000"/>
            <a:ext cx="3855600" cy="4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04000" y="5940000"/>
            <a:ext cx="8172000" cy="0"/>
          </a:xfrm>
          <a:prstGeom prst="line">
            <a:avLst/>
          </a:prstGeom>
          <a:ln w="381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7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205200"/>
            <a:ext cx="8229600" cy="683800"/>
          </a:xfrm>
        </p:spPr>
        <p:txBody>
          <a:bodyPr anchor="b" anchorCtr="0"/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header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39097"/>
                </a:solidFill>
              </a:defRPr>
            </a:lvl1pPr>
          </a:lstStyle>
          <a:p>
            <a:r>
              <a:rPr lang="en-AU" dirty="0"/>
              <a:t>Presentation Title: Click on "Insert" &gt; "Header &amp; Footer" to change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007DC5"/>
                </a:solidFill>
              </a:defRPr>
            </a:lvl1pPr>
          </a:lstStyle>
          <a:p>
            <a:r>
              <a:rPr lang="en-AU" b="1" dirty="0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88000" y="1368000"/>
            <a:ext cx="3855600" cy="4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4000" y="5940000"/>
            <a:ext cx="8172000" cy="0"/>
          </a:xfrm>
          <a:prstGeom prst="line">
            <a:avLst/>
          </a:prstGeom>
          <a:ln w="381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94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205200"/>
            <a:ext cx="8229600" cy="683800"/>
          </a:xfrm>
        </p:spPr>
        <p:txBody>
          <a:bodyPr anchor="b" anchorCtr="0"/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header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39097"/>
                </a:solidFill>
              </a:defRPr>
            </a:lvl1pPr>
          </a:lstStyle>
          <a:p>
            <a:r>
              <a:rPr lang="en-AU" dirty="0"/>
              <a:t>Presentation Title: Click on "Insert" &gt; "Header &amp; Footer" to change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007DC5"/>
                </a:solidFill>
              </a:defRPr>
            </a:lvl1pPr>
          </a:lstStyle>
          <a:p>
            <a:r>
              <a:rPr lang="en-AU" b="1" dirty="0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35306" y="1368000"/>
            <a:ext cx="4008294" cy="2934937"/>
          </a:xfrm>
        </p:spPr>
        <p:txBody>
          <a:bodyPr/>
          <a:lstStyle>
            <a:lvl1pPr>
              <a:defRPr lang="en-AU"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35306" y="4410000"/>
            <a:ext cx="4008294" cy="792162"/>
          </a:xfrm>
        </p:spPr>
        <p:txBody>
          <a:bodyPr/>
          <a:lstStyle>
            <a:lvl1pPr>
              <a:defRPr sz="1050" b="0" i="0" spc="-2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14000" y="1368000"/>
            <a:ext cx="4008294" cy="2934937"/>
          </a:xfrm>
        </p:spPr>
        <p:txBody>
          <a:bodyPr/>
          <a:lstStyle>
            <a:lvl1pPr>
              <a:defRPr lang="en-AU"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14058" y="4410000"/>
            <a:ext cx="4008236" cy="792162"/>
          </a:xfrm>
        </p:spPr>
        <p:txBody>
          <a:bodyPr/>
          <a:lstStyle>
            <a:lvl1pPr>
              <a:defRPr sz="1050" b="0" i="0" spc="-2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Image caption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4000" y="5940000"/>
            <a:ext cx="8172000" cy="0"/>
          </a:xfrm>
          <a:prstGeom prst="line">
            <a:avLst/>
          </a:prstGeom>
          <a:ln w="381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162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able Placeholder 19"/>
          <p:cNvSpPr>
            <a:spLocks noGrp="1"/>
          </p:cNvSpPr>
          <p:nvPr>
            <p:ph type="tbl" sz="quarter" idx="14"/>
          </p:nvPr>
        </p:nvSpPr>
        <p:spPr>
          <a:xfrm>
            <a:off x="414000" y="1382399"/>
            <a:ext cx="8101012" cy="4328661"/>
          </a:xfrm>
        </p:spPr>
        <p:txBody>
          <a:bodyPr/>
          <a:lstStyle>
            <a:lvl1pPr>
              <a:defRPr lang="en-AU"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205200"/>
            <a:ext cx="8229600" cy="683800"/>
          </a:xfrm>
        </p:spPr>
        <p:txBody>
          <a:bodyPr anchor="b" anchorCtr="0"/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Slide header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39097"/>
                </a:solidFill>
              </a:defRPr>
            </a:lvl1pPr>
          </a:lstStyle>
          <a:p>
            <a:r>
              <a:rPr lang="en-AU" dirty="0"/>
              <a:t>Presentation Title: Click on "Insert" &gt; "Header &amp; Footer" to change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007DC5"/>
                </a:solidFill>
              </a:defRPr>
            </a:lvl1pPr>
          </a:lstStyle>
          <a:p>
            <a:r>
              <a:rPr lang="en-AU" b="1" dirty="0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4000" y="5940000"/>
            <a:ext cx="8172000" cy="0"/>
          </a:xfrm>
          <a:prstGeom prst="line">
            <a:avLst/>
          </a:prstGeom>
          <a:ln w="381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337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4000" y="6210000"/>
            <a:ext cx="3009472" cy="387352"/>
          </a:xfrm>
        </p:spPr>
        <p:txBody>
          <a:bodyPr/>
          <a:lstStyle>
            <a:lvl1pPr>
              <a:defRPr>
                <a:solidFill>
                  <a:srgbClr val="839097"/>
                </a:solidFill>
              </a:defRPr>
            </a:lvl1pPr>
          </a:lstStyle>
          <a:p>
            <a:r>
              <a:rPr lang="en-AU" dirty="0"/>
              <a:t>Presentation Title: Click on "Insert" &gt; "Header &amp; Footer" to change footer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14000" y="6021288"/>
            <a:ext cx="2133600" cy="265837"/>
          </a:xfrm>
        </p:spPr>
        <p:txBody>
          <a:bodyPr/>
          <a:lstStyle>
            <a:lvl1pPr>
              <a:defRPr>
                <a:solidFill>
                  <a:srgbClr val="007DC5"/>
                </a:solidFill>
              </a:defRPr>
            </a:lvl1pPr>
          </a:lstStyle>
          <a:p>
            <a:r>
              <a:rPr lang="en-AU" b="1" dirty="0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205200"/>
            <a:ext cx="8229600" cy="683800"/>
          </a:xfrm>
        </p:spPr>
        <p:txBody>
          <a:bodyPr anchor="b" anchorCtr="0"/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header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14000" y="1368000"/>
            <a:ext cx="8229600" cy="4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04000" y="5940000"/>
            <a:ext cx="8172000" cy="0"/>
          </a:xfrm>
          <a:prstGeom prst="line">
            <a:avLst/>
          </a:prstGeom>
          <a:ln w="381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209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0400" y="6210000"/>
            <a:ext cx="3009472" cy="387352"/>
          </a:xfrm>
        </p:spPr>
        <p:txBody>
          <a:bodyPr/>
          <a:lstStyle>
            <a:lvl1pPr>
              <a:defRPr>
                <a:solidFill>
                  <a:srgbClr val="839097"/>
                </a:solidFill>
              </a:defRPr>
            </a:lvl1pPr>
          </a:lstStyle>
          <a:p>
            <a:r>
              <a:rPr lang="en-AU" dirty="0"/>
              <a:t>Presentation Title: Click on "Insert" &gt; "Header &amp; Footer" to change footer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10400" y="6021288"/>
            <a:ext cx="2133600" cy="265837"/>
          </a:xfrm>
        </p:spPr>
        <p:txBody>
          <a:bodyPr/>
          <a:lstStyle>
            <a:lvl1pPr>
              <a:defRPr>
                <a:solidFill>
                  <a:srgbClr val="007DC5"/>
                </a:solidFill>
              </a:defRPr>
            </a:lvl1pPr>
          </a:lstStyle>
          <a:p>
            <a:r>
              <a:rPr lang="en-AU" b="1" dirty="0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04000" y="5940000"/>
            <a:ext cx="8172000" cy="0"/>
          </a:xfrm>
          <a:prstGeom prst="line">
            <a:avLst/>
          </a:prstGeom>
          <a:ln w="381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205200"/>
            <a:ext cx="8229600" cy="683800"/>
          </a:xfrm>
        </p:spPr>
        <p:txBody>
          <a:bodyPr anchor="b" anchorCtr="0"/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[no triangles, no background]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14000" y="1368000"/>
            <a:ext cx="8229600" cy="4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7792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ckground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205200"/>
            <a:ext cx="8229600" cy="683800"/>
          </a:xfrm>
        </p:spPr>
        <p:txBody>
          <a:bodyPr anchor="b" anchorCtr="0"/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[no background, no footer]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4000" y="1368000"/>
            <a:ext cx="8229600" cy="4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205200"/>
            <a:ext cx="8229600" cy="683800"/>
          </a:xfrm>
        </p:spPr>
        <p:txBody>
          <a:bodyPr anchor="b" anchorCtr="0"/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header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39097"/>
                </a:solidFill>
              </a:defRPr>
            </a:lvl1pPr>
          </a:lstStyle>
          <a:p>
            <a:r>
              <a:rPr lang="en-AU" dirty="0"/>
              <a:t>Presentation Title: Click on "Insert" &gt; "Header &amp; Footer" to change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007DC5"/>
                </a:solidFill>
              </a:defRPr>
            </a:lvl1pPr>
          </a:lstStyle>
          <a:p>
            <a:r>
              <a:rPr lang="en-AU" b="1" dirty="0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78552" y="1368000"/>
            <a:ext cx="3265048" cy="1917701"/>
          </a:xfrm>
        </p:spPr>
        <p:txBody>
          <a:bodyPr/>
          <a:lstStyle>
            <a:lvl1pPr>
              <a:defRPr lang="en-AU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378552" y="4437112"/>
            <a:ext cx="3265048" cy="123288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en-US" sz="1300" b="1" i="0" kern="1200" spc="-20" baseline="0" noProof="0" dirty="0" smtClean="0">
                <a:solidFill>
                  <a:srgbClr val="007DC5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0" indent="0" algn="l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None/>
              <a:defRPr sz="1000" b="0" i="0" spc="-10" baseline="0">
                <a:solidFill>
                  <a:srgbClr val="839097"/>
                </a:solidFill>
                <a:latin typeface="Arial" charset="0"/>
                <a:ea typeface="Arial" charset="0"/>
                <a:cs typeface="Arial" charset="0"/>
              </a:defRPr>
            </a:lvl2pPr>
            <a:lvl3pPr marL="144000" indent="-144000" algn="l">
              <a:lnSpc>
                <a:spcPct val="135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b="0" i="0" spc="-10" baseline="0">
                <a:solidFill>
                  <a:srgbClr val="839097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>
              <a:defRPr sz="17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algn="ctr">
              <a:defRPr sz="17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AU" dirty="0"/>
              <a:t>Heading</a:t>
            </a:r>
            <a:endParaRPr lang="en-US" dirty="0"/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AU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Bullets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378552" y="3353662"/>
            <a:ext cx="3265048" cy="981104"/>
          </a:xfrm>
        </p:spPr>
        <p:txBody>
          <a:bodyPr/>
          <a:lstStyle>
            <a:lvl1pPr>
              <a:lnSpc>
                <a:spcPct val="105000"/>
              </a:lnSpc>
              <a:spcBef>
                <a:spcPts val="0"/>
              </a:spcBef>
              <a:defRPr sz="1300" b="0" i="0" spc="-20" baseline="0">
                <a:solidFill>
                  <a:srgbClr val="007DC5"/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4000" y="1368000"/>
            <a:ext cx="4679950" cy="4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4000" y="5940000"/>
            <a:ext cx="8172000" cy="0"/>
          </a:xfrm>
          <a:prstGeom prst="line">
            <a:avLst/>
          </a:prstGeom>
          <a:ln w="381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54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-6350"/>
            <a:ext cx="9144000" cy="53070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6963" y="1844824"/>
            <a:ext cx="5458802" cy="1594463"/>
          </a:xfrm>
        </p:spPr>
        <p:txBody>
          <a:bodyPr anchor="b" anchorCtr="0">
            <a:normAutofit/>
          </a:bodyPr>
          <a:lstStyle>
            <a:lvl1pPr algn="l">
              <a:lnSpc>
                <a:spcPts val="3142"/>
              </a:lnSpc>
              <a:defRPr sz="3500" b="1" i="0" spc="-36" baseline="0">
                <a:solidFill>
                  <a:srgbClr val="FFFFFF"/>
                </a:solidFill>
                <a:latin typeface="Arial Bold" charset="0"/>
              </a:defRPr>
            </a:lvl1pPr>
          </a:lstStyle>
          <a:p>
            <a:r>
              <a:rPr lang="en-AU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6963" y="3573016"/>
            <a:ext cx="5458802" cy="31431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00" b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or other qualifier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56963" y="3870000"/>
            <a:ext cx="5458802" cy="3091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700" b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2pPr>
            <a:lvl3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3pPr>
            <a:lvl4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4pPr>
            <a:lvl5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en-US" dirty="0"/>
              <a:t>12.04.2016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091488" y="5619750"/>
            <a:ext cx="612000" cy="792000"/>
          </a:xfrm>
        </p:spPr>
        <p:txBody>
          <a:bodyPr lIns="36000" rIns="36000"/>
          <a:lstStyle>
            <a:lvl1pPr algn="ctr">
              <a:defRPr sz="600" baseline="0"/>
            </a:lvl1pPr>
          </a:lstStyle>
          <a:p>
            <a:r>
              <a:rPr lang="en-AU" dirty="0"/>
              <a:t>Insert collaborator logo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2" y="5592812"/>
            <a:ext cx="2988147" cy="79437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059832" y="3433536"/>
            <a:ext cx="1285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14000" y="1368000"/>
            <a:ext cx="2003425" cy="2395537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14000" y="3861049"/>
            <a:ext cx="2003425" cy="1653408"/>
          </a:xfrm>
        </p:spPr>
        <p:txBody>
          <a:bodyPr/>
          <a:lstStyle>
            <a:lvl1pPr>
              <a:defRPr lang="en-AU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547600" y="1368000"/>
            <a:ext cx="6118251" cy="4146457"/>
          </a:xfrm>
        </p:spPr>
        <p:txBody>
          <a:bodyPr/>
          <a:lstStyle>
            <a:lvl1pPr>
              <a:defRPr lang="en-AU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205200"/>
            <a:ext cx="8229600" cy="683800"/>
          </a:xfrm>
        </p:spPr>
        <p:txBody>
          <a:bodyPr anchor="b" anchorCtr="0"/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Slide header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39097"/>
                </a:solidFill>
              </a:defRPr>
            </a:lvl1pPr>
          </a:lstStyle>
          <a:p>
            <a:r>
              <a:rPr lang="en-AU" dirty="0"/>
              <a:t>Presentation Title: Click on "Insert" &gt; "Header &amp; Footer" to change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007DC5"/>
                </a:solidFill>
              </a:defRPr>
            </a:lvl1pPr>
          </a:lstStyle>
          <a:p>
            <a:r>
              <a:rPr lang="en-AU" b="1" dirty="0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04000" y="5940000"/>
            <a:ext cx="8172000" cy="0"/>
          </a:xfrm>
          <a:prstGeom prst="line">
            <a:avLst/>
          </a:prstGeom>
          <a:ln w="381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619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368936"/>
            <a:ext cx="8229600" cy="683800"/>
          </a:xfrm>
        </p:spPr>
        <p:txBody>
          <a:bodyPr anchor="b" anchorCtr="0"/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Acknowledgements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39097"/>
                </a:solidFill>
              </a:defRPr>
            </a:lvl1pPr>
          </a:lstStyle>
          <a:p>
            <a:r>
              <a:rPr lang="en-AU" dirty="0"/>
              <a:t>Presentation Title: Click on "Insert" &gt; "Header &amp; Footer" to change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007DC5"/>
                </a:solidFill>
              </a:defRPr>
            </a:lvl1pPr>
          </a:lstStyle>
          <a:p>
            <a:r>
              <a:rPr lang="en-AU" b="1" dirty="0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672000" y="1962000"/>
            <a:ext cx="666000" cy="6660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72000" y="2968415"/>
            <a:ext cx="666000" cy="6660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672000" y="3973285"/>
            <a:ext cx="666000" cy="6660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914112" y="1471795"/>
            <a:ext cx="666000" cy="6660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4914112" y="2478210"/>
            <a:ext cx="666000" cy="6660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14112" y="3483080"/>
            <a:ext cx="666000" cy="6660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914000" y="4482000"/>
            <a:ext cx="666000" cy="6660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2034000"/>
            <a:ext cx="3060700" cy="647700"/>
          </a:xfrm>
        </p:spPr>
        <p:txBody>
          <a:bodyPr/>
          <a:lstStyle>
            <a:lvl1pPr algn="r">
              <a:spcBef>
                <a:spcPts val="0"/>
              </a:spcBef>
              <a:defRPr sz="1550" b="1" i="0" spc="-20" baseline="0">
                <a:solidFill>
                  <a:srgbClr val="839097"/>
                </a:solidFill>
                <a:latin typeface="Arial Bold" charset="0"/>
              </a:defRPr>
            </a:lvl1pPr>
            <a:lvl2pPr marL="0" indent="0" algn="r">
              <a:spcBef>
                <a:spcPts val="600"/>
              </a:spcBef>
              <a:buNone/>
              <a:defRPr sz="1100" b="0" i="0" spc="0" baseline="0">
                <a:solidFill>
                  <a:srgbClr val="839097"/>
                </a:solidFill>
                <a:latin typeface="Arial" charset="0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Study area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39552" y="3024000"/>
            <a:ext cx="3060700" cy="647700"/>
          </a:xfrm>
        </p:spPr>
        <p:txBody>
          <a:bodyPr/>
          <a:lstStyle>
            <a:lvl1pPr algn="r">
              <a:spcBef>
                <a:spcPts val="0"/>
              </a:spcBef>
              <a:defRPr sz="1550" b="1" i="0" spc="-20" baseline="0">
                <a:solidFill>
                  <a:srgbClr val="839097"/>
                </a:solidFill>
                <a:latin typeface="Arial Bold" charset="0"/>
              </a:defRPr>
            </a:lvl1pPr>
            <a:lvl2pPr marL="0" indent="0" algn="r">
              <a:spcBef>
                <a:spcPts val="600"/>
              </a:spcBef>
              <a:buNone/>
              <a:defRPr sz="1100" b="0" i="0" spc="0" baseline="0">
                <a:solidFill>
                  <a:srgbClr val="839097"/>
                </a:solidFill>
                <a:latin typeface="Arial" charset="0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Study area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539552" y="4032000"/>
            <a:ext cx="3060700" cy="647700"/>
          </a:xfrm>
        </p:spPr>
        <p:txBody>
          <a:bodyPr/>
          <a:lstStyle>
            <a:lvl1pPr algn="r">
              <a:spcBef>
                <a:spcPts val="0"/>
              </a:spcBef>
              <a:defRPr sz="1550" b="1" i="0" spc="-20" baseline="0">
                <a:solidFill>
                  <a:srgbClr val="839097"/>
                </a:solidFill>
                <a:latin typeface="Arial Bold" charset="0"/>
              </a:defRPr>
            </a:lvl1pPr>
            <a:lvl2pPr marL="0" indent="0" algn="r">
              <a:spcBef>
                <a:spcPts val="600"/>
              </a:spcBef>
              <a:buNone/>
              <a:defRPr sz="1100" b="0" i="0" spc="0" baseline="0">
                <a:solidFill>
                  <a:srgbClr val="839097"/>
                </a:solidFill>
                <a:latin typeface="Arial" charset="0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Study area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5687764" y="1548000"/>
            <a:ext cx="3060700" cy="647700"/>
          </a:xfrm>
        </p:spPr>
        <p:txBody>
          <a:bodyPr/>
          <a:lstStyle>
            <a:lvl1pPr algn="l">
              <a:spcBef>
                <a:spcPts val="0"/>
              </a:spcBef>
              <a:defRPr sz="1550" b="1" i="0" spc="-20" baseline="0">
                <a:solidFill>
                  <a:srgbClr val="839097"/>
                </a:solidFill>
                <a:latin typeface="Arial Bold" charset="0"/>
              </a:defRPr>
            </a:lvl1pPr>
            <a:lvl2pPr marL="0" indent="0" algn="l">
              <a:spcBef>
                <a:spcPts val="600"/>
              </a:spcBef>
              <a:buNone/>
              <a:defRPr sz="1100" b="0" i="0" spc="0" baseline="0">
                <a:solidFill>
                  <a:srgbClr val="839097"/>
                </a:solidFill>
                <a:latin typeface="Arial" charset="0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Study area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5687316" y="2538000"/>
            <a:ext cx="3060700" cy="647700"/>
          </a:xfrm>
        </p:spPr>
        <p:txBody>
          <a:bodyPr/>
          <a:lstStyle>
            <a:lvl1pPr algn="l">
              <a:spcBef>
                <a:spcPts val="0"/>
              </a:spcBef>
              <a:defRPr sz="1550" b="1" i="0" spc="-20" baseline="0">
                <a:solidFill>
                  <a:srgbClr val="839097"/>
                </a:solidFill>
                <a:latin typeface="Arial Bold" charset="0"/>
              </a:defRPr>
            </a:lvl1pPr>
            <a:lvl2pPr marL="0" indent="0" algn="l">
              <a:spcBef>
                <a:spcPts val="600"/>
              </a:spcBef>
              <a:buNone/>
              <a:defRPr sz="1100" b="0" i="0" spc="0" baseline="0">
                <a:solidFill>
                  <a:srgbClr val="839097"/>
                </a:solidFill>
                <a:latin typeface="Arial" charset="0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Study area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5687316" y="3546000"/>
            <a:ext cx="3060700" cy="647700"/>
          </a:xfrm>
        </p:spPr>
        <p:txBody>
          <a:bodyPr/>
          <a:lstStyle>
            <a:lvl1pPr algn="l">
              <a:spcBef>
                <a:spcPts val="0"/>
              </a:spcBef>
              <a:defRPr sz="1550" b="1" i="0" spc="-20" baseline="0">
                <a:solidFill>
                  <a:srgbClr val="839097"/>
                </a:solidFill>
                <a:latin typeface="Arial Bold" charset="0"/>
              </a:defRPr>
            </a:lvl1pPr>
            <a:lvl2pPr marL="0" indent="0" algn="l">
              <a:spcBef>
                <a:spcPts val="600"/>
              </a:spcBef>
              <a:buNone/>
              <a:defRPr sz="1100" b="0" i="0" spc="0" baseline="0">
                <a:solidFill>
                  <a:srgbClr val="839097"/>
                </a:solidFill>
                <a:latin typeface="Arial" charset="0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Study area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5687764" y="4536000"/>
            <a:ext cx="3060700" cy="647700"/>
          </a:xfrm>
        </p:spPr>
        <p:txBody>
          <a:bodyPr/>
          <a:lstStyle>
            <a:lvl1pPr algn="l">
              <a:spcBef>
                <a:spcPts val="0"/>
              </a:spcBef>
              <a:defRPr sz="1550" b="1" i="0" spc="-20" baseline="0">
                <a:solidFill>
                  <a:srgbClr val="839097"/>
                </a:solidFill>
                <a:latin typeface="Arial Bold" charset="0"/>
              </a:defRPr>
            </a:lvl1pPr>
            <a:lvl2pPr marL="0" indent="0" algn="l">
              <a:spcBef>
                <a:spcPts val="600"/>
              </a:spcBef>
              <a:buNone/>
              <a:defRPr sz="1100" b="0" i="0" spc="0" baseline="0">
                <a:solidFill>
                  <a:srgbClr val="839097"/>
                </a:solidFill>
                <a:latin typeface="Arial" charset="0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Study area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04000" y="5940000"/>
            <a:ext cx="8172000" cy="0"/>
          </a:xfrm>
          <a:prstGeom prst="line">
            <a:avLst/>
          </a:prstGeom>
          <a:ln w="381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306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8000" y="1844824"/>
            <a:ext cx="5458802" cy="1594463"/>
          </a:xfrm>
        </p:spPr>
        <p:txBody>
          <a:bodyPr anchor="b" anchorCtr="0">
            <a:normAutofit/>
          </a:bodyPr>
          <a:lstStyle>
            <a:lvl1pPr algn="l">
              <a:lnSpc>
                <a:spcPts val="3142"/>
              </a:lnSpc>
              <a:defRPr sz="3500" b="1" i="0" spc="-36" baseline="0">
                <a:solidFill>
                  <a:srgbClr val="FFFFFF"/>
                </a:solidFill>
                <a:latin typeface="Arial Bold" charset="0"/>
              </a:defRPr>
            </a:lvl1pPr>
          </a:lstStyle>
          <a:p>
            <a:r>
              <a:rPr lang="en-AU" dirty="0"/>
              <a:t>[spacer slide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88000" y="3573016"/>
            <a:ext cx="5458802" cy="31431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00" b="0" i="0" baseline="0">
                <a:solidFill>
                  <a:srgbClr val="FFFFFF"/>
                </a:solidFill>
                <a:latin typeface="Arial" charset="0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[spacer slide subtitle]</a:t>
            </a:r>
            <a:endParaRPr lang="en-AU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60000" y="3433536"/>
            <a:ext cx="1285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-5145"/>
            <a:ext cx="9161091" cy="6895403"/>
            <a:chOff x="0" y="-7204"/>
            <a:chExt cx="12825525" cy="9653565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814300" cy="7421691"/>
            </a:xfrm>
            <a:prstGeom prst="rect">
              <a:avLst/>
            </a:prstGeom>
            <a:solidFill>
              <a:srgbClr val="00334C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291876" y="5728"/>
              <a:ext cx="7520712" cy="9639763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  <a:gd name="connsiteX0" fmla="*/ 0 w 9525000"/>
                <a:gd name="connsiteY0" fmla="*/ 8216900 h 9859587"/>
                <a:gd name="connsiteX1" fmla="*/ 7023100 w 9525000"/>
                <a:gd name="connsiteY1" fmla="*/ 0 h 9859587"/>
                <a:gd name="connsiteX2" fmla="*/ 9525000 w 9525000"/>
                <a:gd name="connsiteY2" fmla="*/ 0 h 9859587"/>
                <a:gd name="connsiteX3" fmla="*/ 9525000 w 9525000"/>
                <a:gd name="connsiteY3" fmla="*/ 9613900 h 9859587"/>
                <a:gd name="connsiteX4" fmla="*/ 4240183 w 9525000"/>
                <a:gd name="connsiteY4" fmla="*/ 9859587 h 9859587"/>
                <a:gd name="connsiteX5" fmla="*/ 0 w 9525000"/>
                <a:gd name="connsiteY5" fmla="*/ 8216900 h 9859587"/>
                <a:gd name="connsiteX0" fmla="*/ 0 w 9525000"/>
                <a:gd name="connsiteY0" fmla="*/ 8216900 h 9885449"/>
                <a:gd name="connsiteX1" fmla="*/ 7023100 w 9525000"/>
                <a:gd name="connsiteY1" fmla="*/ 0 h 9885449"/>
                <a:gd name="connsiteX2" fmla="*/ 9525000 w 9525000"/>
                <a:gd name="connsiteY2" fmla="*/ 0 h 9885449"/>
                <a:gd name="connsiteX3" fmla="*/ 7520710 w 9525000"/>
                <a:gd name="connsiteY3" fmla="*/ 9885449 h 9885449"/>
                <a:gd name="connsiteX4" fmla="*/ 4240183 w 9525000"/>
                <a:gd name="connsiteY4" fmla="*/ 9859587 h 9885449"/>
                <a:gd name="connsiteX5" fmla="*/ 0 w 9525000"/>
                <a:gd name="connsiteY5" fmla="*/ 8216900 h 9885449"/>
                <a:gd name="connsiteX0" fmla="*/ 0 w 9525000"/>
                <a:gd name="connsiteY0" fmla="*/ 8216900 h 9885449"/>
                <a:gd name="connsiteX1" fmla="*/ 6803274 w 9525000"/>
                <a:gd name="connsiteY1" fmla="*/ 245687 h 9885449"/>
                <a:gd name="connsiteX2" fmla="*/ 9525000 w 9525000"/>
                <a:gd name="connsiteY2" fmla="*/ 0 h 9885449"/>
                <a:gd name="connsiteX3" fmla="*/ 7520710 w 9525000"/>
                <a:gd name="connsiteY3" fmla="*/ 9885449 h 9885449"/>
                <a:gd name="connsiteX4" fmla="*/ 4240183 w 9525000"/>
                <a:gd name="connsiteY4" fmla="*/ 9859587 h 9885449"/>
                <a:gd name="connsiteX5" fmla="*/ 0 w 9525000"/>
                <a:gd name="connsiteY5" fmla="*/ 8216900 h 9885449"/>
                <a:gd name="connsiteX0" fmla="*/ 0 w 7520710"/>
                <a:gd name="connsiteY0" fmla="*/ 7971213 h 9639762"/>
                <a:gd name="connsiteX1" fmla="*/ 6803274 w 7520710"/>
                <a:gd name="connsiteY1" fmla="*/ 0 h 9639762"/>
                <a:gd name="connsiteX2" fmla="*/ 7520710 w 7520710"/>
                <a:gd name="connsiteY2" fmla="*/ 12931 h 9639762"/>
                <a:gd name="connsiteX3" fmla="*/ 7520710 w 7520710"/>
                <a:gd name="connsiteY3" fmla="*/ 9639762 h 9639762"/>
                <a:gd name="connsiteX4" fmla="*/ 4240183 w 7520710"/>
                <a:gd name="connsiteY4" fmla="*/ 9613900 h 9639762"/>
                <a:gd name="connsiteX5" fmla="*/ 0 w 7520710"/>
                <a:gd name="connsiteY5" fmla="*/ 7971213 h 963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0710" h="9639762">
                  <a:moveTo>
                    <a:pt x="0" y="7971213"/>
                  </a:moveTo>
                  <a:lnTo>
                    <a:pt x="6803274" y="0"/>
                  </a:lnTo>
                  <a:lnTo>
                    <a:pt x="7520710" y="12931"/>
                  </a:lnTo>
                  <a:lnTo>
                    <a:pt x="7520710" y="9639762"/>
                  </a:lnTo>
                  <a:lnTo>
                    <a:pt x="4240183" y="9613900"/>
                  </a:lnTo>
                  <a:lnTo>
                    <a:pt x="0" y="7971213"/>
                  </a:lnTo>
                  <a:close/>
                </a:path>
              </a:pathLst>
            </a:custGeom>
            <a:solidFill>
              <a:srgbClr val="007EB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804044" y="1698931"/>
              <a:ext cx="6009409" cy="7947430"/>
            </a:xfrm>
            <a:custGeom>
              <a:avLst/>
              <a:gdLst>
                <a:gd name="connsiteX0" fmla="*/ 8013700 w 8013700"/>
                <a:gd name="connsiteY0" fmla="*/ 0 h 8102600"/>
                <a:gd name="connsiteX1" fmla="*/ 0 w 8013700"/>
                <a:gd name="connsiteY1" fmla="*/ 1739900 h 8102600"/>
                <a:gd name="connsiteX2" fmla="*/ 5334000 w 8013700"/>
                <a:gd name="connsiteY2" fmla="*/ 8102600 h 8102600"/>
                <a:gd name="connsiteX3" fmla="*/ 8013700 w 8013700"/>
                <a:gd name="connsiteY3" fmla="*/ 8102600 h 8102600"/>
                <a:gd name="connsiteX4" fmla="*/ 8013700 w 8013700"/>
                <a:gd name="connsiteY4" fmla="*/ 0 h 8102600"/>
                <a:gd name="connsiteX0" fmla="*/ 6009408 w 8013700"/>
                <a:gd name="connsiteY0" fmla="*/ 0 h 7675880"/>
                <a:gd name="connsiteX1" fmla="*/ 0 w 8013700"/>
                <a:gd name="connsiteY1" fmla="*/ 1313180 h 7675880"/>
                <a:gd name="connsiteX2" fmla="*/ 5334000 w 8013700"/>
                <a:gd name="connsiteY2" fmla="*/ 7675880 h 7675880"/>
                <a:gd name="connsiteX3" fmla="*/ 8013700 w 8013700"/>
                <a:gd name="connsiteY3" fmla="*/ 7675880 h 7675880"/>
                <a:gd name="connsiteX4" fmla="*/ 6009408 w 8013700"/>
                <a:gd name="connsiteY4" fmla="*/ 0 h 7675880"/>
                <a:gd name="connsiteX0" fmla="*/ 6009408 w 8013700"/>
                <a:gd name="connsiteY0" fmla="*/ 0 h 7934498"/>
                <a:gd name="connsiteX1" fmla="*/ 0 w 8013700"/>
                <a:gd name="connsiteY1" fmla="*/ 1313180 h 7934498"/>
                <a:gd name="connsiteX2" fmla="*/ 5553826 w 8013700"/>
                <a:gd name="connsiteY2" fmla="*/ 7934498 h 7934498"/>
                <a:gd name="connsiteX3" fmla="*/ 8013700 w 8013700"/>
                <a:gd name="connsiteY3" fmla="*/ 7675880 h 7934498"/>
                <a:gd name="connsiteX4" fmla="*/ 6009408 w 8013700"/>
                <a:gd name="connsiteY4" fmla="*/ 0 h 7934498"/>
                <a:gd name="connsiteX0" fmla="*/ 6009408 w 6009410"/>
                <a:gd name="connsiteY0" fmla="*/ 0 h 7947430"/>
                <a:gd name="connsiteX1" fmla="*/ 0 w 6009410"/>
                <a:gd name="connsiteY1" fmla="*/ 1313180 h 7947430"/>
                <a:gd name="connsiteX2" fmla="*/ 5553826 w 6009410"/>
                <a:gd name="connsiteY2" fmla="*/ 7934498 h 7947430"/>
                <a:gd name="connsiteX3" fmla="*/ 6009410 w 6009410"/>
                <a:gd name="connsiteY3" fmla="*/ 7947430 h 7947430"/>
                <a:gd name="connsiteX4" fmla="*/ 6009408 w 6009410"/>
                <a:gd name="connsiteY4" fmla="*/ 0 h 794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9410" h="7947430">
                  <a:moveTo>
                    <a:pt x="6009408" y="0"/>
                  </a:moveTo>
                  <a:lnTo>
                    <a:pt x="0" y="1313180"/>
                  </a:lnTo>
                  <a:lnTo>
                    <a:pt x="5553826" y="7934498"/>
                  </a:lnTo>
                  <a:lnTo>
                    <a:pt x="6009410" y="7947430"/>
                  </a:lnTo>
                  <a:cubicBezTo>
                    <a:pt x="6009409" y="5298287"/>
                    <a:pt x="6009409" y="2649143"/>
                    <a:pt x="6009408" y="0"/>
                  </a:cubicBezTo>
                  <a:close/>
                </a:path>
              </a:pathLst>
            </a:custGeom>
            <a:solidFill>
              <a:srgbClr val="3A4044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291876" y="-7204"/>
              <a:ext cx="7533649" cy="9626832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  <a:gd name="connsiteX0" fmla="*/ 0 w 9525000"/>
                <a:gd name="connsiteY0" fmla="*/ 8216900 h 9859587"/>
                <a:gd name="connsiteX1" fmla="*/ 7023100 w 9525000"/>
                <a:gd name="connsiteY1" fmla="*/ 0 h 9859587"/>
                <a:gd name="connsiteX2" fmla="*/ 9525000 w 9525000"/>
                <a:gd name="connsiteY2" fmla="*/ 0 h 9859587"/>
                <a:gd name="connsiteX3" fmla="*/ 9525000 w 9525000"/>
                <a:gd name="connsiteY3" fmla="*/ 9613900 h 9859587"/>
                <a:gd name="connsiteX4" fmla="*/ 4266044 w 9525000"/>
                <a:gd name="connsiteY4" fmla="*/ 9859587 h 9859587"/>
                <a:gd name="connsiteX5" fmla="*/ 0 w 9525000"/>
                <a:gd name="connsiteY5" fmla="*/ 8216900 h 9859587"/>
                <a:gd name="connsiteX0" fmla="*/ 0 w 9525000"/>
                <a:gd name="connsiteY0" fmla="*/ 8216900 h 9859587"/>
                <a:gd name="connsiteX1" fmla="*/ 7023100 w 9525000"/>
                <a:gd name="connsiteY1" fmla="*/ 0 h 9859587"/>
                <a:gd name="connsiteX2" fmla="*/ 9525000 w 9525000"/>
                <a:gd name="connsiteY2" fmla="*/ 0 h 9859587"/>
                <a:gd name="connsiteX3" fmla="*/ 7533643 w 9525000"/>
                <a:gd name="connsiteY3" fmla="*/ 9846655 h 9859587"/>
                <a:gd name="connsiteX4" fmla="*/ 4266044 w 9525000"/>
                <a:gd name="connsiteY4" fmla="*/ 9859587 h 9859587"/>
                <a:gd name="connsiteX5" fmla="*/ 0 w 9525000"/>
                <a:gd name="connsiteY5" fmla="*/ 8216900 h 9859587"/>
                <a:gd name="connsiteX0" fmla="*/ 0 w 7533643"/>
                <a:gd name="connsiteY0" fmla="*/ 8216900 h 9859587"/>
                <a:gd name="connsiteX1" fmla="*/ 7023100 w 7533643"/>
                <a:gd name="connsiteY1" fmla="*/ 0 h 9859587"/>
                <a:gd name="connsiteX2" fmla="*/ 7520713 w 7533643"/>
                <a:gd name="connsiteY2" fmla="*/ 219827 h 9859587"/>
                <a:gd name="connsiteX3" fmla="*/ 7533643 w 7533643"/>
                <a:gd name="connsiteY3" fmla="*/ 9846655 h 9859587"/>
                <a:gd name="connsiteX4" fmla="*/ 4266044 w 7533643"/>
                <a:gd name="connsiteY4" fmla="*/ 9859587 h 9859587"/>
                <a:gd name="connsiteX5" fmla="*/ 0 w 7533643"/>
                <a:gd name="connsiteY5" fmla="*/ 8216900 h 9859587"/>
                <a:gd name="connsiteX0" fmla="*/ 0 w 7533644"/>
                <a:gd name="connsiteY0" fmla="*/ 8216900 h 9859587"/>
                <a:gd name="connsiteX1" fmla="*/ 7023100 w 7533644"/>
                <a:gd name="connsiteY1" fmla="*/ 0 h 9859587"/>
                <a:gd name="connsiteX2" fmla="*/ 7533644 w 7533644"/>
                <a:gd name="connsiteY2" fmla="*/ 206895 h 9859587"/>
                <a:gd name="connsiteX3" fmla="*/ 7533643 w 7533644"/>
                <a:gd name="connsiteY3" fmla="*/ 9846655 h 9859587"/>
                <a:gd name="connsiteX4" fmla="*/ 4266044 w 7533644"/>
                <a:gd name="connsiteY4" fmla="*/ 9859587 h 9859587"/>
                <a:gd name="connsiteX5" fmla="*/ 0 w 7533644"/>
                <a:gd name="connsiteY5" fmla="*/ 8216900 h 9859587"/>
                <a:gd name="connsiteX0" fmla="*/ 0 w 7533644"/>
                <a:gd name="connsiteY0" fmla="*/ 8010005 h 9652692"/>
                <a:gd name="connsiteX1" fmla="*/ 6829137 w 7533644"/>
                <a:gd name="connsiteY1" fmla="*/ 12930 h 9652692"/>
                <a:gd name="connsiteX2" fmla="*/ 7533644 w 7533644"/>
                <a:gd name="connsiteY2" fmla="*/ 0 h 9652692"/>
                <a:gd name="connsiteX3" fmla="*/ 7533643 w 7533644"/>
                <a:gd name="connsiteY3" fmla="*/ 9639760 h 9652692"/>
                <a:gd name="connsiteX4" fmla="*/ 4266044 w 7533644"/>
                <a:gd name="connsiteY4" fmla="*/ 9652692 h 9652692"/>
                <a:gd name="connsiteX5" fmla="*/ 0 w 7533644"/>
                <a:gd name="connsiteY5" fmla="*/ 8010005 h 9652692"/>
                <a:gd name="connsiteX0" fmla="*/ 0 w 7533644"/>
                <a:gd name="connsiteY0" fmla="*/ 7997075 h 9639762"/>
                <a:gd name="connsiteX1" fmla="*/ 6829137 w 7533644"/>
                <a:gd name="connsiteY1" fmla="*/ 0 h 9639762"/>
                <a:gd name="connsiteX2" fmla="*/ 7533644 w 7533644"/>
                <a:gd name="connsiteY2" fmla="*/ 25863 h 9639762"/>
                <a:gd name="connsiteX3" fmla="*/ 7533643 w 7533644"/>
                <a:gd name="connsiteY3" fmla="*/ 9626830 h 9639762"/>
                <a:gd name="connsiteX4" fmla="*/ 4266044 w 7533644"/>
                <a:gd name="connsiteY4" fmla="*/ 9639762 h 9639762"/>
                <a:gd name="connsiteX5" fmla="*/ 0 w 7533644"/>
                <a:gd name="connsiteY5" fmla="*/ 7997075 h 9639762"/>
                <a:gd name="connsiteX0" fmla="*/ 0 w 7533644"/>
                <a:gd name="connsiteY0" fmla="*/ 7984145 h 9626832"/>
                <a:gd name="connsiteX1" fmla="*/ 6803276 w 7533644"/>
                <a:gd name="connsiteY1" fmla="*/ 0 h 9626832"/>
                <a:gd name="connsiteX2" fmla="*/ 7533644 w 7533644"/>
                <a:gd name="connsiteY2" fmla="*/ 12933 h 9626832"/>
                <a:gd name="connsiteX3" fmla="*/ 7533643 w 7533644"/>
                <a:gd name="connsiteY3" fmla="*/ 9613900 h 9626832"/>
                <a:gd name="connsiteX4" fmla="*/ 4266044 w 7533644"/>
                <a:gd name="connsiteY4" fmla="*/ 9626832 h 9626832"/>
                <a:gd name="connsiteX5" fmla="*/ 0 w 7533644"/>
                <a:gd name="connsiteY5" fmla="*/ 7984145 h 962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3644" h="9626832">
                  <a:moveTo>
                    <a:pt x="0" y="7984145"/>
                  </a:moveTo>
                  <a:lnTo>
                    <a:pt x="6803276" y="0"/>
                  </a:lnTo>
                  <a:lnTo>
                    <a:pt x="7533644" y="12933"/>
                  </a:lnTo>
                  <a:cubicBezTo>
                    <a:pt x="7533644" y="3226186"/>
                    <a:pt x="7533643" y="6400647"/>
                    <a:pt x="7533643" y="9613900"/>
                  </a:cubicBezTo>
                  <a:lnTo>
                    <a:pt x="4266044" y="9626832"/>
                  </a:lnTo>
                  <a:lnTo>
                    <a:pt x="0" y="7984145"/>
                  </a:lnTo>
                  <a:close/>
                </a:path>
              </a:pathLst>
            </a:custGeom>
            <a:solidFill>
              <a:srgbClr val="00334C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518714" y="1754090"/>
            <a:ext cx="198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95536" y="105273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500" b="1" i="0" kern="1200" spc="-80" baseline="0" dirty="0">
                <a:solidFill>
                  <a:srgbClr val="FFFFFF"/>
                </a:solidFill>
                <a:latin typeface="Arial Bold" charset="0"/>
                <a:ea typeface="+mj-ea"/>
                <a:cs typeface="+mj-cs"/>
              </a:rPr>
              <a:t>With thanks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728" y="2613994"/>
            <a:ext cx="41764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b="0" i="0" kern="1200" spc="-40" baseline="0" dirty="0">
                <a:solidFill>
                  <a:srgbClr val="FFFFFF"/>
                </a:solidFill>
                <a:latin typeface="Arial" charset="0"/>
                <a:ea typeface="+mj-ea"/>
                <a:cs typeface="+mj-cs"/>
              </a:rPr>
              <a:t>doherty.edu.au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10000" y="3446792"/>
            <a:ext cx="41764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b="0" i="0" kern="1200" spc="0" baseline="0" dirty="0">
                <a:solidFill>
                  <a:srgbClr val="FFFFFF"/>
                </a:solidFill>
                <a:latin typeface="Arial" charset="0"/>
                <a:ea typeface="+mj-ea"/>
                <a:cs typeface="+mj-cs"/>
              </a:rPr>
              <a:t>/DohertyInstitute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92000" y="3794385"/>
            <a:ext cx="41764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b="0" i="0" kern="1200" spc="0" baseline="0" dirty="0">
                <a:solidFill>
                  <a:srgbClr val="FFFFFF"/>
                </a:solidFill>
                <a:latin typeface="Arial" charset="0"/>
                <a:ea typeface="+mj-ea"/>
                <a:cs typeface="+mj-cs"/>
              </a:rPr>
              <a:t>@TheDohertyInst  #DohertyInstitute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8" y="3506681"/>
            <a:ext cx="249790" cy="25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3" y="3869880"/>
            <a:ext cx="252000" cy="25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2" y="5592812"/>
            <a:ext cx="2988147" cy="7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54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no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06400"/>
            <a:ext cx="252000" cy="25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69880"/>
            <a:ext cx="252000" cy="252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18714" y="1754090"/>
            <a:ext cx="198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95536" y="105273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500" b="1" i="0" kern="1200" spc="-80" baseline="0" dirty="0">
                <a:solidFill>
                  <a:srgbClr val="007DC5"/>
                </a:solidFill>
                <a:latin typeface="Arial Bold" charset="0"/>
                <a:ea typeface="+mj-ea"/>
                <a:cs typeface="+mj-cs"/>
              </a:rPr>
              <a:t>With thanks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728" y="2613994"/>
            <a:ext cx="41764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b="0" i="0" kern="1200" spc="-40" baseline="0" dirty="0">
                <a:solidFill>
                  <a:srgbClr val="007DC5"/>
                </a:solidFill>
                <a:latin typeface="Arial" charset="0"/>
                <a:ea typeface="+mj-ea"/>
                <a:cs typeface="+mj-cs"/>
              </a:rPr>
              <a:t>doherty.edu.au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10000" y="3446792"/>
            <a:ext cx="41764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b="0" i="0" kern="1200" spc="0" baseline="0" dirty="0">
                <a:solidFill>
                  <a:srgbClr val="007DC5"/>
                </a:solidFill>
                <a:latin typeface="Arial" charset="0"/>
                <a:ea typeface="+mj-ea"/>
                <a:cs typeface="+mj-cs"/>
              </a:rPr>
              <a:t>/DohertyInstitute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92000" y="3794385"/>
            <a:ext cx="41764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b="0" i="0" kern="1200" spc="0" baseline="0" dirty="0">
                <a:solidFill>
                  <a:srgbClr val="007DC5"/>
                </a:solidFill>
                <a:latin typeface="Arial" charset="0"/>
                <a:ea typeface="+mj-ea"/>
                <a:cs typeface="+mj-cs"/>
              </a:rPr>
              <a:t>@TheDohertyInst  #DohertyInstitute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18400" y="1753200"/>
            <a:ext cx="198000" cy="0"/>
          </a:xfrm>
          <a:prstGeom prst="line">
            <a:avLst/>
          </a:prstGeom>
          <a:ln w="381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255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i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630832"/>
            <a:ext cx="7488832" cy="7488832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Title: Click on "Insert" &gt; "Header &amp; Footer" to change footer</a:t>
            </a:r>
            <a:endParaRPr lang="en-A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b="1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580112" y="6066000"/>
            <a:ext cx="3164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b="1" i="0" spc="-30" baseline="0" dirty="0">
                <a:solidFill>
                  <a:srgbClr val="FFFFFF"/>
                </a:solidFill>
                <a:latin typeface="Arial Bold" charset="0"/>
              </a:rPr>
              <a:t>The Peter Doherty Institute for Infection and Immunity 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923927" y="6210000"/>
            <a:ext cx="4824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b="0" i="0" spc="-10" baseline="0" dirty="0">
                <a:solidFill>
                  <a:srgbClr val="FFFFFF"/>
                </a:solidFill>
                <a:latin typeface="Arial" charset="0"/>
              </a:rPr>
              <a:t>A joint venture between The University of Melbourne and The Royal Melbourne Hospital</a:t>
            </a:r>
          </a:p>
        </p:txBody>
      </p:sp>
      <p:graphicFrame>
        <p:nvGraphicFramePr>
          <p:cNvPr id="15" name="Table Placeholder 10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98955139"/>
              </p:ext>
            </p:extLst>
          </p:nvPr>
        </p:nvGraphicFramePr>
        <p:xfrm>
          <a:off x="404812" y="1412776"/>
          <a:ext cx="3951164" cy="106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33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old" charset="0"/>
                          <a:ea typeface="+mn-ea"/>
                          <a:cs typeface="+mn-cs"/>
                        </a:rPr>
                        <a:t>Twitter</a:t>
                      </a:r>
                    </a:p>
                  </a:txBody>
                  <a:tcPr marL="65314" marR="65314" marT="32657" marB="18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pPr marL="0" indent="0">
                        <a:lnSpc>
                          <a:spcPts val="1300"/>
                        </a:lnSpc>
                      </a:pPr>
                      <a:r>
                        <a:rPr kumimoji="0" lang="en-AU" sz="5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-</a:t>
                      </a:r>
                      <a:endParaRPr lang="en-AU" sz="3600" dirty="0"/>
                    </a:p>
                  </a:txBody>
                  <a:tcPr marL="36000" marR="65314" marT="32657" marB="18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25"/>
          </p:nvPr>
        </p:nvSpPr>
        <p:spPr>
          <a:xfrm>
            <a:off x="5148263" y="2349500"/>
            <a:ext cx="3527425" cy="30241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DF355-4A52-4D4C-AFA3-1DA2E52BBB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20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19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8D89E38-C26E-489E-8F38-64649913E56A}" type="datetimeFigureOut">
              <a:rPr lang="fr-FR" smtClean="0"/>
              <a:t>21/07/2018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81A0-F8C0-4A76-95A7-ECD8AF6752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215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-5651" y="5626100"/>
            <a:ext cx="9153071" cy="123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spcCol="0" rtlCol="0" anchor="ctr"/>
          <a:lstStyle/>
          <a:p>
            <a:pPr algn="ctr"/>
            <a:endParaRPr lang="en-AU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626100"/>
            <a:ext cx="9144000" cy="1231900"/>
            <a:chOff x="0" y="5626100"/>
            <a:chExt cx="9144000" cy="12319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5626100"/>
              <a:ext cx="9144000" cy="1231900"/>
            </a:xfrm>
            <a:prstGeom prst="rect">
              <a:avLst/>
            </a:prstGeom>
            <a:blipFill dpi="0" rotWithShape="1">
              <a:blip r:embed="rId2" cstate="screen">
                <a:alphaModFix amt="85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7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45808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spcCol="0" rtlCol="0" anchor="ctr"/>
            <a:lstStyle/>
            <a:p>
              <a:pPr algn="ctr"/>
              <a:endParaRPr lang="en-AU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7863"/>
            <a:stretch/>
          </p:blipFill>
          <p:spPr>
            <a:xfrm>
              <a:off x="4565327" y="5810739"/>
              <a:ext cx="4434740" cy="9756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0" y="1"/>
            <a:ext cx="9153071" cy="1371599"/>
          </a:xfrm>
          <a:prstGeom prst="rect">
            <a:avLst/>
          </a:prstGeom>
          <a:blipFill dpi="0" rotWithShape="1">
            <a:blip r:embed="rId2" cstate="screen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 b="-401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spcCol="0"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53071" cy="140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408" y="429531"/>
            <a:ext cx="1963086" cy="79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74286" y="2246011"/>
            <a:ext cx="6269429" cy="1594463"/>
          </a:xfrm>
        </p:spPr>
        <p:txBody>
          <a:bodyPr anchor="b" anchorCtr="0">
            <a:normAutofit/>
          </a:bodyPr>
          <a:lstStyle>
            <a:lvl1pPr algn="l">
              <a:lnSpc>
                <a:spcPts val="3142"/>
              </a:lnSpc>
              <a:defRPr sz="3500" b="0" spc="-36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1pPr>
          </a:lstStyle>
          <a:p>
            <a:r>
              <a:rPr lang="en-AU" dirty="0"/>
              <a:t>The Peter Doherty Institute for Infection and Immunity, Melbourne, Australia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8731" y="3944572"/>
            <a:ext cx="4783389" cy="31431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00" b="0">
                <a:solidFill>
                  <a:srgbClr val="FFFFFF"/>
                </a:solidFill>
                <a:latin typeface="Raleway" panose="020B0003030101060003" pitchFamily="34" charset="0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Dr</a:t>
            </a:r>
            <a:r>
              <a:rPr lang="en-US" dirty="0"/>
              <a:t> Mike Catton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8483" y="4268572"/>
            <a:ext cx="4835071" cy="3091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700" b="0">
                <a:solidFill>
                  <a:srgbClr val="FFFFFF"/>
                </a:solidFill>
                <a:latin typeface="Raleway" panose="020B0003030101060003" pitchFamily="34" charset="0"/>
              </a:defRPr>
            </a:lvl1pPr>
            <a:lvl2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2pPr>
            <a:lvl3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3pPr>
            <a:lvl4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4pPr>
            <a:lvl5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en-US" dirty="0"/>
              <a:t>12.04.2016</a:t>
            </a:r>
          </a:p>
        </p:txBody>
      </p:sp>
      <p:sp>
        <p:nvSpPr>
          <p:cNvPr id="13" name="Freeform 12"/>
          <p:cNvSpPr/>
          <p:nvPr userDrawn="1"/>
        </p:nvSpPr>
        <p:spPr>
          <a:xfrm>
            <a:off x="5659200" y="2833065"/>
            <a:ext cx="3090644" cy="2526224"/>
          </a:xfrm>
          <a:custGeom>
            <a:avLst/>
            <a:gdLst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3886200 w 12268200"/>
              <a:gd name="connsiteY3" fmla="*/ 9639300 h 9639300"/>
              <a:gd name="connsiteX4" fmla="*/ 3263900 w 12268200"/>
              <a:gd name="connsiteY4" fmla="*/ 9639300 h 9639300"/>
              <a:gd name="connsiteX5" fmla="*/ 0 w 12268200"/>
              <a:gd name="connsiteY5" fmla="*/ 5092700 h 9639300"/>
              <a:gd name="connsiteX6" fmla="*/ 0 w 12268200"/>
              <a:gd name="connsiteY6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0890560 w 12268200"/>
              <a:gd name="connsiteY2" fmla="*/ 3990629 h 9639300"/>
              <a:gd name="connsiteX3" fmla="*/ 12268200 w 12268200"/>
              <a:gd name="connsiteY3" fmla="*/ 5257800 h 9639300"/>
              <a:gd name="connsiteX4" fmla="*/ 3886200 w 12268200"/>
              <a:gd name="connsiteY4" fmla="*/ 9639300 h 9639300"/>
              <a:gd name="connsiteX5" fmla="*/ 3263900 w 12268200"/>
              <a:gd name="connsiteY5" fmla="*/ 9639300 h 9639300"/>
              <a:gd name="connsiteX6" fmla="*/ 0 w 12268200"/>
              <a:gd name="connsiteY6" fmla="*/ 5092700 h 9639300"/>
              <a:gd name="connsiteX7" fmla="*/ 0 w 12268200"/>
              <a:gd name="connsiteY7" fmla="*/ 0 h 9639300"/>
              <a:gd name="connsiteX0" fmla="*/ 0 w 12268200"/>
              <a:gd name="connsiteY0" fmla="*/ 5092700 h 9639300"/>
              <a:gd name="connsiteX1" fmla="*/ 6604000 w 12268200"/>
              <a:gd name="connsiteY1" fmla="*/ 0 h 9639300"/>
              <a:gd name="connsiteX2" fmla="*/ 10890560 w 12268200"/>
              <a:gd name="connsiteY2" fmla="*/ 3990629 h 9639300"/>
              <a:gd name="connsiteX3" fmla="*/ 12268200 w 12268200"/>
              <a:gd name="connsiteY3" fmla="*/ 5257800 h 9639300"/>
              <a:gd name="connsiteX4" fmla="*/ 3886200 w 12268200"/>
              <a:gd name="connsiteY4" fmla="*/ 9639300 h 9639300"/>
              <a:gd name="connsiteX5" fmla="*/ 3263900 w 12268200"/>
              <a:gd name="connsiteY5" fmla="*/ 9639300 h 9639300"/>
              <a:gd name="connsiteX6" fmla="*/ 0 w 12268200"/>
              <a:gd name="connsiteY6" fmla="*/ 5092700 h 9639300"/>
              <a:gd name="connsiteX0" fmla="*/ 0 w 12268200"/>
              <a:gd name="connsiteY0" fmla="*/ 5092700 h 9639300"/>
              <a:gd name="connsiteX1" fmla="*/ 6604000 w 12268200"/>
              <a:gd name="connsiteY1" fmla="*/ 0 h 9639300"/>
              <a:gd name="connsiteX2" fmla="*/ 10890560 w 12268200"/>
              <a:gd name="connsiteY2" fmla="*/ 3990629 h 9639300"/>
              <a:gd name="connsiteX3" fmla="*/ 12268200 w 12268200"/>
              <a:gd name="connsiteY3" fmla="*/ 5257800 h 9639300"/>
              <a:gd name="connsiteX4" fmla="*/ 7954177 w 12268200"/>
              <a:gd name="connsiteY4" fmla="*/ 7493682 h 9639300"/>
              <a:gd name="connsiteX5" fmla="*/ 3886200 w 12268200"/>
              <a:gd name="connsiteY5" fmla="*/ 9639300 h 9639300"/>
              <a:gd name="connsiteX6" fmla="*/ 3263900 w 12268200"/>
              <a:gd name="connsiteY6" fmla="*/ 9639300 h 9639300"/>
              <a:gd name="connsiteX7" fmla="*/ 0 w 12268200"/>
              <a:gd name="connsiteY7" fmla="*/ 5092700 h 9639300"/>
              <a:gd name="connsiteX0" fmla="*/ 0 w 12268200"/>
              <a:gd name="connsiteY0" fmla="*/ 5092700 h 9639300"/>
              <a:gd name="connsiteX1" fmla="*/ 6604000 w 12268200"/>
              <a:gd name="connsiteY1" fmla="*/ 0 h 9639300"/>
              <a:gd name="connsiteX2" fmla="*/ 10890560 w 12268200"/>
              <a:gd name="connsiteY2" fmla="*/ 3990629 h 9639300"/>
              <a:gd name="connsiteX3" fmla="*/ 12268200 w 12268200"/>
              <a:gd name="connsiteY3" fmla="*/ 5257800 h 9639300"/>
              <a:gd name="connsiteX4" fmla="*/ 7954177 w 12268200"/>
              <a:gd name="connsiteY4" fmla="*/ 7493682 h 9639300"/>
              <a:gd name="connsiteX5" fmla="*/ 3263900 w 12268200"/>
              <a:gd name="connsiteY5" fmla="*/ 9639300 h 9639300"/>
              <a:gd name="connsiteX6" fmla="*/ 0 w 12268200"/>
              <a:gd name="connsiteY6" fmla="*/ 5092700 h 9639300"/>
              <a:gd name="connsiteX0" fmla="*/ 0 w 12268200"/>
              <a:gd name="connsiteY0" fmla="*/ 5092700 h 7493682"/>
              <a:gd name="connsiteX1" fmla="*/ 6604000 w 12268200"/>
              <a:gd name="connsiteY1" fmla="*/ 0 h 7493682"/>
              <a:gd name="connsiteX2" fmla="*/ 10890560 w 12268200"/>
              <a:gd name="connsiteY2" fmla="*/ 3990629 h 7493682"/>
              <a:gd name="connsiteX3" fmla="*/ 12268200 w 12268200"/>
              <a:gd name="connsiteY3" fmla="*/ 5257800 h 7493682"/>
              <a:gd name="connsiteX4" fmla="*/ 7954177 w 12268200"/>
              <a:gd name="connsiteY4" fmla="*/ 7493682 h 7493682"/>
              <a:gd name="connsiteX5" fmla="*/ 0 w 12268200"/>
              <a:gd name="connsiteY5" fmla="*/ 5092700 h 7493682"/>
              <a:gd name="connsiteX0" fmla="*/ 1350177 w 5664200"/>
              <a:gd name="connsiteY0" fmla="*/ 7493682 h 7493682"/>
              <a:gd name="connsiteX1" fmla="*/ 0 w 5664200"/>
              <a:gd name="connsiteY1" fmla="*/ 0 h 7493682"/>
              <a:gd name="connsiteX2" fmla="*/ 4286560 w 5664200"/>
              <a:gd name="connsiteY2" fmla="*/ 3990629 h 7493682"/>
              <a:gd name="connsiteX3" fmla="*/ 5664200 w 5664200"/>
              <a:gd name="connsiteY3" fmla="*/ 5257800 h 7493682"/>
              <a:gd name="connsiteX4" fmla="*/ 1350177 w 5664200"/>
              <a:gd name="connsiteY4" fmla="*/ 7493682 h 7493682"/>
              <a:gd name="connsiteX0" fmla="*/ 0 w 4314023"/>
              <a:gd name="connsiteY0" fmla="*/ 3503053 h 3503053"/>
              <a:gd name="connsiteX1" fmla="*/ 2936383 w 4314023"/>
              <a:gd name="connsiteY1" fmla="*/ 0 h 3503053"/>
              <a:gd name="connsiteX2" fmla="*/ 4314023 w 4314023"/>
              <a:gd name="connsiteY2" fmla="*/ 1267171 h 3503053"/>
              <a:gd name="connsiteX3" fmla="*/ 0 w 4314023"/>
              <a:gd name="connsiteY3" fmla="*/ 3503053 h 3503053"/>
              <a:gd name="connsiteX0" fmla="*/ 0 w 4326902"/>
              <a:gd name="connsiteY0" fmla="*/ 3528810 h 3528810"/>
              <a:gd name="connsiteX1" fmla="*/ 2949262 w 4326902"/>
              <a:gd name="connsiteY1" fmla="*/ 0 h 3528810"/>
              <a:gd name="connsiteX2" fmla="*/ 4326902 w 4326902"/>
              <a:gd name="connsiteY2" fmla="*/ 1267171 h 3528810"/>
              <a:gd name="connsiteX3" fmla="*/ 0 w 4326902"/>
              <a:gd name="connsiteY3" fmla="*/ 3528810 h 3528810"/>
              <a:gd name="connsiteX0" fmla="*/ 0 w 4326902"/>
              <a:gd name="connsiteY0" fmla="*/ 3515931 h 3515931"/>
              <a:gd name="connsiteX1" fmla="*/ 2962141 w 4326902"/>
              <a:gd name="connsiteY1" fmla="*/ 0 h 3515931"/>
              <a:gd name="connsiteX2" fmla="*/ 4326902 w 4326902"/>
              <a:gd name="connsiteY2" fmla="*/ 1254292 h 3515931"/>
              <a:gd name="connsiteX3" fmla="*/ 0 w 4326902"/>
              <a:gd name="connsiteY3" fmla="*/ 3515931 h 3515931"/>
              <a:gd name="connsiteX0" fmla="*/ 0 w 4326902"/>
              <a:gd name="connsiteY0" fmla="*/ 3522281 h 3522281"/>
              <a:gd name="connsiteX1" fmla="*/ 2962141 w 4326902"/>
              <a:gd name="connsiteY1" fmla="*/ 0 h 3522281"/>
              <a:gd name="connsiteX2" fmla="*/ 4326902 w 4326902"/>
              <a:gd name="connsiteY2" fmla="*/ 1260642 h 3522281"/>
              <a:gd name="connsiteX3" fmla="*/ 0 w 4326902"/>
              <a:gd name="connsiteY3" fmla="*/ 3522281 h 3522281"/>
              <a:gd name="connsiteX0" fmla="*/ 0 w 4326902"/>
              <a:gd name="connsiteY0" fmla="*/ 3528631 h 3528631"/>
              <a:gd name="connsiteX1" fmla="*/ 2962141 w 4326902"/>
              <a:gd name="connsiteY1" fmla="*/ 0 h 3528631"/>
              <a:gd name="connsiteX2" fmla="*/ 4326902 w 4326902"/>
              <a:gd name="connsiteY2" fmla="*/ 1266992 h 3528631"/>
              <a:gd name="connsiteX3" fmla="*/ 0 w 4326902"/>
              <a:gd name="connsiteY3" fmla="*/ 3528631 h 3528631"/>
              <a:gd name="connsiteX0" fmla="*/ 0 w 4326902"/>
              <a:gd name="connsiteY0" fmla="*/ 3528631 h 3528631"/>
              <a:gd name="connsiteX1" fmla="*/ 2988002 w 4326902"/>
              <a:gd name="connsiteY1" fmla="*/ 0 h 3528631"/>
              <a:gd name="connsiteX2" fmla="*/ 4326902 w 4326902"/>
              <a:gd name="connsiteY2" fmla="*/ 1266992 h 3528631"/>
              <a:gd name="connsiteX3" fmla="*/ 0 w 4326902"/>
              <a:gd name="connsiteY3" fmla="*/ 3528631 h 3528631"/>
              <a:gd name="connsiteX0" fmla="*/ 0 w 4326902"/>
              <a:gd name="connsiteY0" fmla="*/ 3515701 h 3515701"/>
              <a:gd name="connsiteX1" fmla="*/ 2962140 w 4326902"/>
              <a:gd name="connsiteY1" fmla="*/ 0 h 3515701"/>
              <a:gd name="connsiteX2" fmla="*/ 4326902 w 4326902"/>
              <a:gd name="connsiteY2" fmla="*/ 1254062 h 3515701"/>
              <a:gd name="connsiteX3" fmla="*/ 0 w 4326902"/>
              <a:gd name="connsiteY3" fmla="*/ 3515701 h 3515701"/>
              <a:gd name="connsiteX0" fmla="*/ 0 w 4326902"/>
              <a:gd name="connsiteY0" fmla="*/ 3528631 h 3528631"/>
              <a:gd name="connsiteX1" fmla="*/ 2988002 w 4326902"/>
              <a:gd name="connsiteY1" fmla="*/ 0 h 3528631"/>
              <a:gd name="connsiteX2" fmla="*/ 4326902 w 4326902"/>
              <a:gd name="connsiteY2" fmla="*/ 1266992 h 3528631"/>
              <a:gd name="connsiteX3" fmla="*/ 0 w 4326902"/>
              <a:gd name="connsiteY3" fmla="*/ 3528631 h 3528631"/>
              <a:gd name="connsiteX0" fmla="*/ 0 w 4326902"/>
              <a:gd name="connsiteY0" fmla="*/ 3528631 h 3528631"/>
              <a:gd name="connsiteX1" fmla="*/ 2988002 w 4326902"/>
              <a:gd name="connsiteY1" fmla="*/ 0 h 3528631"/>
              <a:gd name="connsiteX2" fmla="*/ 4326902 w 4326902"/>
              <a:gd name="connsiteY2" fmla="*/ 1266992 h 3528631"/>
              <a:gd name="connsiteX3" fmla="*/ 0 w 4326902"/>
              <a:gd name="connsiteY3" fmla="*/ 3528631 h 3528631"/>
              <a:gd name="connsiteX0" fmla="*/ 0 w 4326902"/>
              <a:gd name="connsiteY0" fmla="*/ 3528631 h 3528631"/>
              <a:gd name="connsiteX1" fmla="*/ 2975070 w 4326902"/>
              <a:gd name="connsiteY1" fmla="*/ 0 h 3528631"/>
              <a:gd name="connsiteX2" fmla="*/ 4326902 w 4326902"/>
              <a:gd name="connsiteY2" fmla="*/ 1266992 h 3528631"/>
              <a:gd name="connsiteX3" fmla="*/ 0 w 4326902"/>
              <a:gd name="connsiteY3" fmla="*/ 3528631 h 3528631"/>
              <a:gd name="connsiteX0" fmla="*/ 0 w 4326902"/>
              <a:gd name="connsiteY0" fmla="*/ 3554493 h 3554493"/>
              <a:gd name="connsiteX1" fmla="*/ 2988001 w 4326902"/>
              <a:gd name="connsiteY1" fmla="*/ 0 h 3554493"/>
              <a:gd name="connsiteX2" fmla="*/ 4326902 w 4326902"/>
              <a:gd name="connsiteY2" fmla="*/ 1292854 h 3554493"/>
              <a:gd name="connsiteX3" fmla="*/ 0 w 4326902"/>
              <a:gd name="connsiteY3" fmla="*/ 3554493 h 3554493"/>
              <a:gd name="connsiteX0" fmla="*/ 0 w 4326902"/>
              <a:gd name="connsiteY0" fmla="*/ 3541158 h 3541158"/>
              <a:gd name="connsiteX1" fmla="*/ 2979111 w 4326902"/>
              <a:gd name="connsiteY1" fmla="*/ 0 h 3541158"/>
              <a:gd name="connsiteX2" fmla="*/ 4326902 w 4326902"/>
              <a:gd name="connsiteY2" fmla="*/ 1279519 h 3541158"/>
              <a:gd name="connsiteX3" fmla="*/ 0 w 4326902"/>
              <a:gd name="connsiteY3" fmla="*/ 3541158 h 3541158"/>
              <a:gd name="connsiteX0" fmla="*/ 0 w 4326902"/>
              <a:gd name="connsiteY0" fmla="*/ 3536713 h 3536713"/>
              <a:gd name="connsiteX1" fmla="*/ 2979111 w 4326902"/>
              <a:gd name="connsiteY1" fmla="*/ 0 h 3536713"/>
              <a:gd name="connsiteX2" fmla="*/ 4326902 w 4326902"/>
              <a:gd name="connsiteY2" fmla="*/ 1275074 h 3536713"/>
              <a:gd name="connsiteX3" fmla="*/ 0 w 4326902"/>
              <a:gd name="connsiteY3" fmla="*/ 3536713 h 35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6902" h="3536713">
                <a:moveTo>
                  <a:pt x="0" y="3536713"/>
                </a:moveTo>
                <a:lnTo>
                  <a:pt x="2979111" y="0"/>
                </a:lnTo>
                <a:lnTo>
                  <a:pt x="4326902" y="1275074"/>
                </a:lnTo>
                <a:lnTo>
                  <a:pt x="0" y="3536713"/>
                </a:lnTo>
                <a:close/>
              </a:path>
            </a:pathLst>
          </a:custGeom>
          <a:solidFill>
            <a:srgbClr val="154B3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spcCol="0"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 userDrawn="1"/>
        </p:nvSpPr>
        <p:spPr>
          <a:xfrm>
            <a:off x="5659200" y="2826850"/>
            <a:ext cx="3090644" cy="2532574"/>
          </a:xfrm>
          <a:custGeom>
            <a:avLst/>
            <a:gdLst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3886200 w 12268200"/>
              <a:gd name="connsiteY3" fmla="*/ 9639300 h 9639300"/>
              <a:gd name="connsiteX4" fmla="*/ 3263900 w 12268200"/>
              <a:gd name="connsiteY4" fmla="*/ 9639300 h 9639300"/>
              <a:gd name="connsiteX5" fmla="*/ 0 w 12268200"/>
              <a:gd name="connsiteY5" fmla="*/ 5092700 h 9639300"/>
              <a:gd name="connsiteX6" fmla="*/ 0 w 12268200"/>
              <a:gd name="connsiteY6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0890560 w 12268200"/>
              <a:gd name="connsiteY2" fmla="*/ 3990629 h 9639300"/>
              <a:gd name="connsiteX3" fmla="*/ 12268200 w 12268200"/>
              <a:gd name="connsiteY3" fmla="*/ 5257800 h 9639300"/>
              <a:gd name="connsiteX4" fmla="*/ 3886200 w 12268200"/>
              <a:gd name="connsiteY4" fmla="*/ 9639300 h 9639300"/>
              <a:gd name="connsiteX5" fmla="*/ 3263900 w 12268200"/>
              <a:gd name="connsiteY5" fmla="*/ 9639300 h 9639300"/>
              <a:gd name="connsiteX6" fmla="*/ 0 w 12268200"/>
              <a:gd name="connsiteY6" fmla="*/ 5092700 h 9639300"/>
              <a:gd name="connsiteX7" fmla="*/ 0 w 12268200"/>
              <a:gd name="connsiteY7" fmla="*/ 0 h 9639300"/>
              <a:gd name="connsiteX0" fmla="*/ 0 w 12268200"/>
              <a:gd name="connsiteY0" fmla="*/ 5092700 h 9639300"/>
              <a:gd name="connsiteX1" fmla="*/ 6604000 w 12268200"/>
              <a:gd name="connsiteY1" fmla="*/ 0 h 9639300"/>
              <a:gd name="connsiteX2" fmla="*/ 10890560 w 12268200"/>
              <a:gd name="connsiteY2" fmla="*/ 3990629 h 9639300"/>
              <a:gd name="connsiteX3" fmla="*/ 12268200 w 12268200"/>
              <a:gd name="connsiteY3" fmla="*/ 5257800 h 9639300"/>
              <a:gd name="connsiteX4" fmla="*/ 3886200 w 12268200"/>
              <a:gd name="connsiteY4" fmla="*/ 9639300 h 9639300"/>
              <a:gd name="connsiteX5" fmla="*/ 3263900 w 12268200"/>
              <a:gd name="connsiteY5" fmla="*/ 9639300 h 9639300"/>
              <a:gd name="connsiteX6" fmla="*/ 0 w 12268200"/>
              <a:gd name="connsiteY6" fmla="*/ 5092700 h 9639300"/>
              <a:gd name="connsiteX0" fmla="*/ 0 w 12268200"/>
              <a:gd name="connsiteY0" fmla="*/ 5092700 h 9639300"/>
              <a:gd name="connsiteX1" fmla="*/ 6604000 w 12268200"/>
              <a:gd name="connsiteY1" fmla="*/ 0 h 9639300"/>
              <a:gd name="connsiteX2" fmla="*/ 10890560 w 12268200"/>
              <a:gd name="connsiteY2" fmla="*/ 3990629 h 9639300"/>
              <a:gd name="connsiteX3" fmla="*/ 12268200 w 12268200"/>
              <a:gd name="connsiteY3" fmla="*/ 5257800 h 9639300"/>
              <a:gd name="connsiteX4" fmla="*/ 7954177 w 12268200"/>
              <a:gd name="connsiteY4" fmla="*/ 7493682 h 9639300"/>
              <a:gd name="connsiteX5" fmla="*/ 3886200 w 12268200"/>
              <a:gd name="connsiteY5" fmla="*/ 9639300 h 9639300"/>
              <a:gd name="connsiteX6" fmla="*/ 3263900 w 12268200"/>
              <a:gd name="connsiteY6" fmla="*/ 9639300 h 9639300"/>
              <a:gd name="connsiteX7" fmla="*/ 0 w 12268200"/>
              <a:gd name="connsiteY7" fmla="*/ 5092700 h 9639300"/>
              <a:gd name="connsiteX0" fmla="*/ 0 w 12268200"/>
              <a:gd name="connsiteY0" fmla="*/ 5092700 h 9639300"/>
              <a:gd name="connsiteX1" fmla="*/ 6604000 w 12268200"/>
              <a:gd name="connsiteY1" fmla="*/ 0 h 9639300"/>
              <a:gd name="connsiteX2" fmla="*/ 10890560 w 12268200"/>
              <a:gd name="connsiteY2" fmla="*/ 3990629 h 9639300"/>
              <a:gd name="connsiteX3" fmla="*/ 12268200 w 12268200"/>
              <a:gd name="connsiteY3" fmla="*/ 5257800 h 9639300"/>
              <a:gd name="connsiteX4" fmla="*/ 7954177 w 12268200"/>
              <a:gd name="connsiteY4" fmla="*/ 7493682 h 9639300"/>
              <a:gd name="connsiteX5" fmla="*/ 3263900 w 12268200"/>
              <a:gd name="connsiteY5" fmla="*/ 9639300 h 9639300"/>
              <a:gd name="connsiteX6" fmla="*/ 0 w 12268200"/>
              <a:gd name="connsiteY6" fmla="*/ 5092700 h 9639300"/>
              <a:gd name="connsiteX0" fmla="*/ 0 w 12268200"/>
              <a:gd name="connsiteY0" fmla="*/ 5092700 h 7493682"/>
              <a:gd name="connsiteX1" fmla="*/ 6604000 w 12268200"/>
              <a:gd name="connsiteY1" fmla="*/ 0 h 7493682"/>
              <a:gd name="connsiteX2" fmla="*/ 10890560 w 12268200"/>
              <a:gd name="connsiteY2" fmla="*/ 3990629 h 7493682"/>
              <a:gd name="connsiteX3" fmla="*/ 12268200 w 12268200"/>
              <a:gd name="connsiteY3" fmla="*/ 5257800 h 7493682"/>
              <a:gd name="connsiteX4" fmla="*/ 7954177 w 12268200"/>
              <a:gd name="connsiteY4" fmla="*/ 7493682 h 7493682"/>
              <a:gd name="connsiteX5" fmla="*/ 0 w 12268200"/>
              <a:gd name="connsiteY5" fmla="*/ 5092700 h 7493682"/>
              <a:gd name="connsiteX0" fmla="*/ 1350177 w 5664200"/>
              <a:gd name="connsiteY0" fmla="*/ 7493682 h 7493682"/>
              <a:gd name="connsiteX1" fmla="*/ 0 w 5664200"/>
              <a:gd name="connsiteY1" fmla="*/ 0 h 7493682"/>
              <a:gd name="connsiteX2" fmla="*/ 4286560 w 5664200"/>
              <a:gd name="connsiteY2" fmla="*/ 3990629 h 7493682"/>
              <a:gd name="connsiteX3" fmla="*/ 5664200 w 5664200"/>
              <a:gd name="connsiteY3" fmla="*/ 5257800 h 7493682"/>
              <a:gd name="connsiteX4" fmla="*/ 1350177 w 5664200"/>
              <a:gd name="connsiteY4" fmla="*/ 7493682 h 7493682"/>
              <a:gd name="connsiteX0" fmla="*/ 0 w 4314023"/>
              <a:gd name="connsiteY0" fmla="*/ 3503053 h 3503053"/>
              <a:gd name="connsiteX1" fmla="*/ 2936383 w 4314023"/>
              <a:gd name="connsiteY1" fmla="*/ 0 h 3503053"/>
              <a:gd name="connsiteX2" fmla="*/ 4314023 w 4314023"/>
              <a:gd name="connsiteY2" fmla="*/ 1267171 h 3503053"/>
              <a:gd name="connsiteX3" fmla="*/ 0 w 4314023"/>
              <a:gd name="connsiteY3" fmla="*/ 3503053 h 3503053"/>
              <a:gd name="connsiteX0" fmla="*/ 0 w 4326902"/>
              <a:gd name="connsiteY0" fmla="*/ 3528810 h 3528810"/>
              <a:gd name="connsiteX1" fmla="*/ 2949262 w 4326902"/>
              <a:gd name="connsiteY1" fmla="*/ 0 h 3528810"/>
              <a:gd name="connsiteX2" fmla="*/ 4326902 w 4326902"/>
              <a:gd name="connsiteY2" fmla="*/ 1267171 h 3528810"/>
              <a:gd name="connsiteX3" fmla="*/ 0 w 4326902"/>
              <a:gd name="connsiteY3" fmla="*/ 3528810 h 3528810"/>
              <a:gd name="connsiteX0" fmla="*/ 0 w 4326902"/>
              <a:gd name="connsiteY0" fmla="*/ 3515931 h 3515931"/>
              <a:gd name="connsiteX1" fmla="*/ 2962141 w 4326902"/>
              <a:gd name="connsiteY1" fmla="*/ 0 h 3515931"/>
              <a:gd name="connsiteX2" fmla="*/ 4326902 w 4326902"/>
              <a:gd name="connsiteY2" fmla="*/ 1254292 h 3515931"/>
              <a:gd name="connsiteX3" fmla="*/ 0 w 4326902"/>
              <a:gd name="connsiteY3" fmla="*/ 3515931 h 3515931"/>
              <a:gd name="connsiteX0" fmla="*/ 0 w 4326902"/>
              <a:gd name="connsiteY0" fmla="*/ 3522281 h 3522281"/>
              <a:gd name="connsiteX1" fmla="*/ 2962141 w 4326902"/>
              <a:gd name="connsiteY1" fmla="*/ 0 h 3522281"/>
              <a:gd name="connsiteX2" fmla="*/ 4326902 w 4326902"/>
              <a:gd name="connsiteY2" fmla="*/ 1260642 h 3522281"/>
              <a:gd name="connsiteX3" fmla="*/ 0 w 4326902"/>
              <a:gd name="connsiteY3" fmla="*/ 3522281 h 3522281"/>
              <a:gd name="connsiteX0" fmla="*/ 0 w 4326902"/>
              <a:gd name="connsiteY0" fmla="*/ 3528631 h 3528631"/>
              <a:gd name="connsiteX1" fmla="*/ 2962141 w 4326902"/>
              <a:gd name="connsiteY1" fmla="*/ 0 h 3528631"/>
              <a:gd name="connsiteX2" fmla="*/ 4326902 w 4326902"/>
              <a:gd name="connsiteY2" fmla="*/ 1266992 h 3528631"/>
              <a:gd name="connsiteX3" fmla="*/ 0 w 4326902"/>
              <a:gd name="connsiteY3" fmla="*/ 3528631 h 3528631"/>
              <a:gd name="connsiteX0" fmla="*/ 0 w 4326902"/>
              <a:gd name="connsiteY0" fmla="*/ 3528631 h 3528631"/>
              <a:gd name="connsiteX1" fmla="*/ 2988002 w 4326902"/>
              <a:gd name="connsiteY1" fmla="*/ 0 h 3528631"/>
              <a:gd name="connsiteX2" fmla="*/ 4326902 w 4326902"/>
              <a:gd name="connsiteY2" fmla="*/ 1266992 h 3528631"/>
              <a:gd name="connsiteX3" fmla="*/ 0 w 4326902"/>
              <a:gd name="connsiteY3" fmla="*/ 3528631 h 3528631"/>
              <a:gd name="connsiteX0" fmla="*/ 0 w 4326902"/>
              <a:gd name="connsiteY0" fmla="*/ 3515701 h 3515701"/>
              <a:gd name="connsiteX1" fmla="*/ 2962140 w 4326902"/>
              <a:gd name="connsiteY1" fmla="*/ 0 h 3515701"/>
              <a:gd name="connsiteX2" fmla="*/ 4326902 w 4326902"/>
              <a:gd name="connsiteY2" fmla="*/ 1254062 h 3515701"/>
              <a:gd name="connsiteX3" fmla="*/ 0 w 4326902"/>
              <a:gd name="connsiteY3" fmla="*/ 3515701 h 3515701"/>
              <a:gd name="connsiteX0" fmla="*/ 0 w 4326902"/>
              <a:gd name="connsiteY0" fmla="*/ 3528631 h 3528631"/>
              <a:gd name="connsiteX1" fmla="*/ 2988002 w 4326902"/>
              <a:gd name="connsiteY1" fmla="*/ 0 h 3528631"/>
              <a:gd name="connsiteX2" fmla="*/ 4326902 w 4326902"/>
              <a:gd name="connsiteY2" fmla="*/ 1266992 h 3528631"/>
              <a:gd name="connsiteX3" fmla="*/ 0 w 4326902"/>
              <a:gd name="connsiteY3" fmla="*/ 3528631 h 3528631"/>
              <a:gd name="connsiteX0" fmla="*/ 0 w 4326902"/>
              <a:gd name="connsiteY0" fmla="*/ 3528631 h 3528631"/>
              <a:gd name="connsiteX1" fmla="*/ 2988002 w 4326902"/>
              <a:gd name="connsiteY1" fmla="*/ 0 h 3528631"/>
              <a:gd name="connsiteX2" fmla="*/ 4326902 w 4326902"/>
              <a:gd name="connsiteY2" fmla="*/ 1266992 h 3528631"/>
              <a:gd name="connsiteX3" fmla="*/ 0 w 4326902"/>
              <a:gd name="connsiteY3" fmla="*/ 3528631 h 3528631"/>
              <a:gd name="connsiteX0" fmla="*/ 0 w 4326902"/>
              <a:gd name="connsiteY0" fmla="*/ 3528631 h 3528631"/>
              <a:gd name="connsiteX1" fmla="*/ 2975070 w 4326902"/>
              <a:gd name="connsiteY1" fmla="*/ 0 h 3528631"/>
              <a:gd name="connsiteX2" fmla="*/ 4326902 w 4326902"/>
              <a:gd name="connsiteY2" fmla="*/ 1266992 h 3528631"/>
              <a:gd name="connsiteX3" fmla="*/ 0 w 4326902"/>
              <a:gd name="connsiteY3" fmla="*/ 3528631 h 3528631"/>
              <a:gd name="connsiteX0" fmla="*/ 0 w 4326902"/>
              <a:gd name="connsiteY0" fmla="*/ 3554493 h 3554493"/>
              <a:gd name="connsiteX1" fmla="*/ 2988001 w 4326902"/>
              <a:gd name="connsiteY1" fmla="*/ 0 h 3554493"/>
              <a:gd name="connsiteX2" fmla="*/ 4326902 w 4326902"/>
              <a:gd name="connsiteY2" fmla="*/ 1292854 h 3554493"/>
              <a:gd name="connsiteX3" fmla="*/ 0 w 4326902"/>
              <a:gd name="connsiteY3" fmla="*/ 3554493 h 3554493"/>
              <a:gd name="connsiteX0" fmla="*/ 0 w 4326902"/>
              <a:gd name="connsiteY0" fmla="*/ 3541158 h 3541158"/>
              <a:gd name="connsiteX1" fmla="*/ 2979111 w 4326902"/>
              <a:gd name="connsiteY1" fmla="*/ 0 h 3541158"/>
              <a:gd name="connsiteX2" fmla="*/ 4326902 w 4326902"/>
              <a:gd name="connsiteY2" fmla="*/ 1279519 h 3541158"/>
              <a:gd name="connsiteX3" fmla="*/ 0 w 4326902"/>
              <a:gd name="connsiteY3" fmla="*/ 3541158 h 3541158"/>
              <a:gd name="connsiteX0" fmla="*/ 0 w 4326902"/>
              <a:gd name="connsiteY0" fmla="*/ 3536713 h 3536713"/>
              <a:gd name="connsiteX1" fmla="*/ 2979111 w 4326902"/>
              <a:gd name="connsiteY1" fmla="*/ 0 h 3536713"/>
              <a:gd name="connsiteX2" fmla="*/ 4326902 w 4326902"/>
              <a:gd name="connsiteY2" fmla="*/ 1275074 h 3536713"/>
              <a:gd name="connsiteX3" fmla="*/ 0 w 4326902"/>
              <a:gd name="connsiteY3" fmla="*/ 3536713 h 3536713"/>
              <a:gd name="connsiteX0" fmla="*/ 0 w 4326902"/>
              <a:gd name="connsiteY0" fmla="*/ 3545603 h 3545603"/>
              <a:gd name="connsiteX1" fmla="*/ 2974666 w 4326902"/>
              <a:gd name="connsiteY1" fmla="*/ 0 h 3545603"/>
              <a:gd name="connsiteX2" fmla="*/ 4326902 w 4326902"/>
              <a:gd name="connsiteY2" fmla="*/ 1283964 h 3545603"/>
              <a:gd name="connsiteX3" fmla="*/ 0 w 4326902"/>
              <a:gd name="connsiteY3" fmla="*/ 3545603 h 35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6902" h="3545603">
                <a:moveTo>
                  <a:pt x="0" y="3545603"/>
                </a:moveTo>
                <a:lnTo>
                  <a:pt x="2974666" y="0"/>
                </a:lnTo>
                <a:lnTo>
                  <a:pt x="4326902" y="1283964"/>
                </a:lnTo>
                <a:lnTo>
                  <a:pt x="0" y="3545603"/>
                </a:lnTo>
                <a:close/>
              </a:path>
            </a:pathLst>
          </a:custGeom>
          <a:solidFill>
            <a:srgbClr val="13294D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spcCol="0" rtlCol="0" anchor="ctr"/>
          <a:lstStyle/>
          <a:p>
            <a:pPr algn="ctr"/>
            <a:endParaRPr lang="en-AU"/>
          </a:p>
        </p:txBody>
      </p:sp>
      <p:sp>
        <p:nvSpPr>
          <p:cNvPr id="15" name="Freeform 14"/>
          <p:cNvSpPr/>
          <p:nvPr userDrawn="1"/>
        </p:nvSpPr>
        <p:spPr>
          <a:xfrm>
            <a:off x="-8627" y="396000"/>
            <a:ext cx="8318056" cy="6493363"/>
          </a:xfrm>
          <a:custGeom>
            <a:avLst/>
            <a:gdLst>
              <a:gd name="connsiteX0" fmla="*/ 0 w 11633200"/>
              <a:gd name="connsiteY0" fmla="*/ 0 h 9042400"/>
              <a:gd name="connsiteX1" fmla="*/ 11633200 w 11633200"/>
              <a:gd name="connsiteY1" fmla="*/ 2540000 h 9042400"/>
              <a:gd name="connsiteX2" fmla="*/ 6184900 w 11633200"/>
              <a:gd name="connsiteY2" fmla="*/ 9042400 h 9042400"/>
              <a:gd name="connsiteX3" fmla="*/ 0 w 11633200"/>
              <a:gd name="connsiteY3" fmla="*/ 9042400 h 9042400"/>
              <a:gd name="connsiteX4" fmla="*/ 0 w 11633200"/>
              <a:gd name="connsiteY4" fmla="*/ 0 h 9042400"/>
              <a:gd name="connsiteX0" fmla="*/ 0 w 11633200"/>
              <a:gd name="connsiteY0" fmla="*/ 0 h 9053068"/>
              <a:gd name="connsiteX1" fmla="*/ 11633200 w 11633200"/>
              <a:gd name="connsiteY1" fmla="*/ 2540000 h 9053068"/>
              <a:gd name="connsiteX2" fmla="*/ 6152896 w 11633200"/>
              <a:gd name="connsiteY2" fmla="*/ 9053068 h 9053068"/>
              <a:gd name="connsiteX3" fmla="*/ 0 w 11633200"/>
              <a:gd name="connsiteY3" fmla="*/ 9042400 h 9053068"/>
              <a:gd name="connsiteX4" fmla="*/ 0 w 11633200"/>
              <a:gd name="connsiteY4" fmla="*/ 0 h 9053068"/>
              <a:gd name="connsiteX0" fmla="*/ 12078 w 11645278"/>
              <a:gd name="connsiteY0" fmla="*/ 0 h 9090708"/>
              <a:gd name="connsiteX1" fmla="*/ 11645278 w 11645278"/>
              <a:gd name="connsiteY1" fmla="*/ 2540000 h 9090708"/>
              <a:gd name="connsiteX2" fmla="*/ 6164974 w 11645278"/>
              <a:gd name="connsiteY2" fmla="*/ 9053068 h 9090708"/>
              <a:gd name="connsiteX3" fmla="*/ 0 w 11645278"/>
              <a:gd name="connsiteY3" fmla="*/ 9090708 h 9090708"/>
              <a:gd name="connsiteX4" fmla="*/ 12078 w 11645278"/>
              <a:gd name="connsiteY4" fmla="*/ 0 h 909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278" h="9090708">
                <a:moveTo>
                  <a:pt x="12078" y="0"/>
                </a:moveTo>
                <a:lnTo>
                  <a:pt x="11645278" y="2540000"/>
                </a:lnTo>
                <a:lnTo>
                  <a:pt x="6164974" y="9053068"/>
                </a:lnTo>
                <a:lnTo>
                  <a:pt x="0" y="9090708"/>
                </a:lnTo>
                <a:lnTo>
                  <a:pt x="12078" y="0"/>
                </a:lnTo>
                <a:close/>
              </a:path>
            </a:pathLst>
          </a:custGeom>
          <a:solidFill>
            <a:srgbClr val="2E333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spcCol="0"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 userDrawn="1"/>
        </p:nvSpPr>
        <p:spPr>
          <a:xfrm>
            <a:off x="-9072" y="-9071"/>
            <a:ext cx="7781471" cy="6885214"/>
          </a:xfrm>
          <a:custGeom>
            <a:avLst/>
            <a:gdLst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3886200 w 12268200"/>
              <a:gd name="connsiteY3" fmla="*/ 9639300 h 9639300"/>
              <a:gd name="connsiteX4" fmla="*/ 3263900 w 12268200"/>
              <a:gd name="connsiteY4" fmla="*/ 9639300 h 9639300"/>
              <a:gd name="connsiteX5" fmla="*/ 0 w 12268200"/>
              <a:gd name="connsiteY5" fmla="*/ 5092700 h 9639300"/>
              <a:gd name="connsiteX6" fmla="*/ 0 w 12268200"/>
              <a:gd name="connsiteY6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0894059 w 12268200"/>
              <a:gd name="connsiteY2" fmla="*/ 3973195 h 9639300"/>
              <a:gd name="connsiteX3" fmla="*/ 12268200 w 12268200"/>
              <a:gd name="connsiteY3" fmla="*/ 5257800 h 9639300"/>
              <a:gd name="connsiteX4" fmla="*/ 3886200 w 12268200"/>
              <a:gd name="connsiteY4" fmla="*/ 9639300 h 9639300"/>
              <a:gd name="connsiteX5" fmla="*/ 3263900 w 12268200"/>
              <a:gd name="connsiteY5" fmla="*/ 9639300 h 9639300"/>
              <a:gd name="connsiteX6" fmla="*/ 0 w 12268200"/>
              <a:gd name="connsiteY6" fmla="*/ 5092700 h 9639300"/>
              <a:gd name="connsiteX7" fmla="*/ 0 w 12268200"/>
              <a:gd name="connsiteY7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0894059 w 12268200"/>
              <a:gd name="connsiteY2" fmla="*/ 3973195 h 9639300"/>
              <a:gd name="connsiteX3" fmla="*/ 12268200 w 12268200"/>
              <a:gd name="connsiteY3" fmla="*/ 5257800 h 9639300"/>
              <a:gd name="connsiteX4" fmla="*/ 7920354 w 12268200"/>
              <a:gd name="connsiteY4" fmla="*/ 7520305 h 9639300"/>
              <a:gd name="connsiteX5" fmla="*/ 3886200 w 12268200"/>
              <a:gd name="connsiteY5" fmla="*/ 9639300 h 9639300"/>
              <a:gd name="connsiteX6" fmla="*/ 3263900 w 12268200"/>
              <a:gd name="connsiteY6" fmla="*/ 9639300 h 9639300"/>
              <a:gd name="connsiteX7" fmla="*/ 0 w 12268200"/>
              <a:gd name="connsiteY7" fmla="*/ 5092700 h 9639300"/>
              <a:gd name="connsiteX8" fmla="*/ 0 w 12268200"/>
              <a:gd name="connsiteY8" fmla="*/ 0 h 9639300"/>
              <a:gd name="connsiteX0" fmla="*/ 0 w 10894059"/>
              <a:gd name="connsiteY0" fmla="*/ 0 h 9639300"/>
              <a:gd name="connsiteX1" fmla="*/ 6604000 w 10894059"/>
              <a:gd name="connsiteY1" fmla="*/ 0 h 9639300"/>
              <a:gd name="connsiteX2" fmla="*/ 10894059 w 10894059"/>
              <a:gd name="connsiteY2" fmla="*/ 3973195 h 9639300"/>
              <a:gd name="connsiteX3" fmla="*/ 7920354 w 10894059"/>
              <a:gd name="connsiteY3" fmla="*/ 7520305 h 9639300"/>
              <a:gd name="connsiteX4" fmla="*/ 3886200 w 10894059"/>
              <a:gd name="connsiteY4" fmla="*/ 9639300 h 9639300"/>
              <a:gd name="connsiteX5" fmla="*/ 3263900 w 10894059"/>
              <a:gd name="connsiteY5" fmla="*/ 9639300 h 9639300"/>
              <a:gd name="connsiteX6" fmla="*/ 0 w 10894059"/>
              <a:gd name="connsiteY6" fmla="*/ 5092700 h 9639300"/>
              <a:gd name="connsiteX7" fmla="*/ 0 w 10894059"/>
              <a:gd name="connsiteY7" fmla="*/ 0 h 963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4059" h="9639300">
                <a:moveTo>
                  <a:pt x="0" y="0"/>
                </a:moveTo>
                <a:lnTo>
                  <a:pt x="6604000" y="0"/>
                </a:lnTo>
                <a:lnTo>
                  <a:pt x="10894059" y="3973195"/>
                </a:lnTo>
                <a:lnTo>
                  <a:pt x="7920354" y="7520305"/>
                </a:lnTo>
                <a:lnTo>
                  <a:pt x="3886200" y="9639300"/>
                </a:lnTo>
                <a:lnTo>
                  <a:pt x="3263900" y="9639300"/>
                </a:lnTo>
                <a:lnTo>
                  <a:pt x="0" y="5092700"/>
                </a:lnTo>
                <a:lnTo>
                  <a:pt x="0" y="0"/>
                </a:lnTo>
                <a:close/>
              </a:path>
            </a:pathLst>
          </a:custGeom>
          <a:solidFill>
            <a:srgbClr val="007DC5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spcCol="0" rtlCol="0" anchor="ctr"/>
          <a:lstStyle/>
          <a:p>
            <a:pPr algn="ctr"/>
            <a:endParaRPr lang="en-AU"/>
          </a:p>
        </p:txBody>
      </p:sp>
      <p:sp>
        <p:nvSpPr>
          <p:cNvPr id="19" name="Freeform 18"/>
          <p:cNvSpPr/>
          <p:nvPr userDrawn="1"/>
        </p:nvSpPr>
        <p:spPr>
          <a:xfrm>
            <a:off x="-8963" y="-17097"/>
            <a:ext cx="7788982" cy="6885214"/>
          </a:xfrm>
          <a:custGeom>
            <a:avLst/>
            <a:gdLst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3886200 w 12268200"/>
              <a:gd name="connsiteY3" fmla="*/ 9639300 h 9639300"/>
              <a:gd name="connsiteX4" fmla="*/ 3263900 w 12268200"/>
              <a:gd name="connsiteY4" fmla="*/ 9639300 h 9639300"/>
              <a:gd name="connsiteX5" fmla="*/ 0 w 12268200"/>
              <a:gd name="connsiteY5" fmla="*/ 5092700 h 9639300"/>
              <a:gd name="connsiteX6" fmla="*/ 0 w 12268200"/>
              <a:gd name="connsiteY6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3886200 w 12268200"/>
              <a:gd name="connsiteY3" fmla="*/ 9639300 h 9639300"/>
              <a:gd name="connsiteX4" fmla="*/ 3263900 w 12268200"/>
              <a:gd name="connsiteY4" fmla="*/ 9639300 h 9639300"/>
              <a:gd name="connsiteX5" fmla="*/ 2004137 w 12268200"/>
              <a:gd name="connsiteY5" fmla="*/ 7867170 h 9639300"/>
              <a:gd name="connsiteX6" fmla="*/ 0 w 12268200"/>
              <a:gd name="connsiteY6" fmla="*/ 5092700 h 9639300"/>
              <a:gd name="connsiteX7" fmla="*/ 0 w 12268200"/>
              <a:gd name="connsiteY7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3886200 w 12268200"/>
              <a:gd name="connsiteY3" fmla="*/ 9639300 h 9639300"/>
              <a:gd name="connsiteX4" fmla="*/ 3263900 w 12268200"/>
              <a:gd name="connsiteY4" fmla="*/ 9639300 h 9639300"/>
              <a:gd name="connsiteX5" fmla="*/ 2004137 w 12268200"/>
              <a:gd name="connsiteY5" fmla="*/ 7867170 h 9639300"/>
              <a:gd name="connsiteX6" fmla="*/ 1051101 w 12268200"/>
              <a:gd name="connsiteY6" fmla="*/ 6540646 h 9639300"/>
              <a:gd name="connsiteX7" fmla="*/ 0 w 12268200"/>
              <a:gd name="connsiteY7" fmla="*/ 5092700 h 9639300"/>
              <a:gd name="connsiteX8" fmla="*/ 0 w 12268200"/>
              <a:gd name="connsiteY8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3886200 w 12268200"/>
              <a:gd name="connsiteY3" fmla="*/ 9639300 h 9639300"/>
              <a:gd name="connsiteX4" fmla="*/ 3263900 w 12268200"/>
              <a:gd name="connsiteY4" fmla="*/ 9639300 h 9639300"/>
              <a:gd name="connsiteX5" fmla="*/ 2004137 w 12268200"/>
              <a:gd name="connsiteY5" fmla="*/ 7867170 h 9639300"/>
              <a:gd name="connsiteX6" fmla="*/ 7912 w 12268200"/>
              <a:gd name="connsiteY6" fmla="*/ 7880049 h 9639300"/>
              <a:gd name="connsiteX7" fmla="*/ 0 w 12268200"/>
              <a:gd name="connsiteY7" fmla="*/ 5092700 h 9639300"/>
              <a:gd name="connsiteX8" fmla="*/ 0 w 12268200"/>
              <a:gd name="connsiteY8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7944903 w 12268200"/>
              <a:gd name="connsiteY3" fmla="*/ 7512872 h 9639300"/>
              <a:gd name="connsiteX4" fmla="*/ 3886200 w 12268200"/>
              <a:gd name="connsiteY4" fmla="*/ 9639300 h 9639300"/>
              <a:gd name="connsiteX5" fmla="*/ 3263900 w 12268200"/>
              <a:gd name="connsiteY5" fmla="*/ 9639300 h 9639300"/>
              <a:gd name="connsiteX6" fmla="*/ 2004137 w 12268200"/>
              <a:gd name="connsiteY6" fmla="*/ 7867170 h 9639300"/>
              <a:gd name="connsiteX7" fmla="*/ 7912 w 12268200"/>
              <a:gd name="connsiteY7" fmla="*/ 7880049 h 9639300"/>
              <a:gd name="connsiteX8" fmla="*/ 0 w 12268200"/>
              <a:gd name="connsiteY8" fmla="*/ 5092700 h 9639300"/>
              <a:gd name="connsiteX9" fmla="*/ 0 w 12268200"/>
              <a:gd name="connsiteY9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0899939 w 12268200"/>
              <a:gd name="connsiteY2" fmla="*/ 3981764 h 9639300"/>
              <a:gd name="connsiteX3" fmla="*/ 12268200 w 12268200"/>
              <a:gd name="connsiteY3" fmla="*/ 5257800 h 9639300"/>
              <a:gd name="connsiteX4" fmla="*/ 7944903 w 12268200"/>
              <a:gd name="connsiteY4" fmla="*/ 7512872 h 9639300"/>
              <a:gd name="connsiteX5" fmla="*/ 3886200 w 12268200"/>
              <a:gd name="connsiteY5" fmla="*/ 9639300 h 9639300"/>
              <a:gd name="connsiteX6" fmla="*/ 3263900 w 12268200"/>
              <a:gd name="connsiteY6" fmla="*/ 9639300 h 9639300"/>
              <a:gd name="connsiteX7" fmla="*/ 2004137 w 12268200"/>
              <a:gd name="connsiteY7" fmla="*/ 7867170 h 9639300"/>
              <a:gd name="connsiteX8" fmla="*/ 7912 w 12268200"/>
              <a:gd name="connsiteY8" fmla="*/ 7880049 h 9639300"/>
              <a:gd name="connsiteX9" fmla="*/ 0 w 12268200"/>
              <a:gd name="connsiteY9" fmla="*/ 5092700 h 9639300"/>
              <a:gd name="connsiteX10" fmla="*/ 0 w 12268200"/>
              <a:gd name="connsiteY10" fmla="*/ 0 h 9639300"/>
              <a:gd name="connsiteX0" fmla="*/ 0 w 10899939"/>
              <a:gd name="connsiteY0" fmla="*/ 0 h 9639300"/>
              <a:gd name="connsiteX1" fmla="*/ 6604000 w 10899939"/>
              <a:gd name="connsiteY1" fmla="*/ 0 h 9639300"/>
              <a:gd name="connsiteX2" fmla="*/ 10899939 w 10899939"/>
              <a:gd name="connsiteY2" fmla="*/ 3981764 h 9639300"/>
              <a:gd name="connsiteX3" fmla="*/ 7944903 w 10899939"/>
              <a:gd name="connsiteY3" fmla="*/ 7512872 h 9639300"/>
              <a:gd name="connsiteX4" fmla="*/ 3886200 w 10899939"/>
              <a:gd name="connsiteY4" fmla="*/ 9639300 h 9639300"/>
              <a:gd name="connsiteX5" fmla="*/ 3263900 w 10899939"/>
              <a:gd name="connsiteY5" fmla="*/ 9639300 h 9639300"/>
              <a:gd name="connsiteX6" fmla="*/ 2004137 w 10899939"/>
              <a:gd name="connsiteY6" fmla="*/ 7867170 h 9639300"/>
              <a:gd name="connsiteX7" fmla="*/ 7912 w 10899939"/>
              <a:gd name="connsiteY7" fmla="*/ 7880049 h 9639300"/>
              <a:gd name="connsiteX8" fmla="*/ 0 w 10899939"/>
              <a:gd name="connsiteY8" fmla="*/ 5092700 h 9639300"/>
              <a:gd name="connsiteX9" fmla="*/ 0 w 10899939"/>
              <a:gd name="connsiteY9" fmla="*/ 0 h 9639300"/>
              <a:gd name="connsiteX0" fmla="*/ 0 w 10899939"/>
              <a:gd name="connsiteY0" fmla="*/ 0 h 9639300"/>
              <a:gd name="connsiteX1" fmla="*/ 6604000 w 10899939"/>
              <a:gd name="connsiteY1" fmla="*/ 0 h 9639300"/>
              <a:gd name="connsiteX2" fmla="*/ 10899939 w 10899939"/>
              <a:gd name="connsiteY2" fmla="*/ 3981764 h 9639300"/>
              <a:gd name="connsiteX3" fmla="*/ 7944903 w 10899939"/>
              <a:gd name="connsiteY3" fmla="*/ 7512872 h 9639300"/>
              <a:gd name="connsiteX4" fmla="*/ 3886200 w 10899939"/>
              <a:gd name="connsiteY4" fmla="*/ 9639300 h 9639300"/>
              <a:gd name="connsiteX5" fmla="*/ 3263900 w 10899939"/>
              <a:gd name="connsiteY5" fmla="*/ 9639300 h 9639300"/>
              <a:gd name="connsiteX6" fmla="*/ 2016216 w 10899939"/>
              <a:gd name="connsiteY6" fmla="*/ 7879248 h 9639300"/>
              <a:gd name="connsiteX7" fmla="*/ 7912 w 10899939"/>
              <a:gd name="connsiteY7" fmla="*/ 7880049 h 9639300"/>
              <a:gd name="connsiteX8" fmla="*/ 0 w 10899939"/>
              <a:gd name="connsiteY8" fmla="*/ 5092700 h 9639300"/>
              <a:gd name="connsiteX9" fmla="*/ 0 w 10899939"/>
              <a:gd name="connsiteY9" fmla="*/ 0 h 9639300"/>
              <a:gd name="connsiteX0" fmla="*/ 0 w 10899939"/>
              <a:gd name="connsiteY0" fmla="*/ 0 h 9639300"/>
              <a:gd name="connsiteX1" fmla="*/ 6604000 w 10899939"/>
              <a:gd name="connsiteY1" fmla="*/ 0 h 9639300"/>
              <a:gd name="connsiteX2" fmla="*/ 10899939 w 10899939"/>
              <a:gd name="connsiteY2" fmla="*/ 3981764 h 9639300"/>
              <a:gd name="connsiteX3" fmla="*/ 7944903 w 10899939"/>
              <a:gd name="connsiteY3" fmla="*/ 7512872 h 9639300"/>
              <a:gd name="connsiteX4" fmla="*/ 3886200 w 10899939"/>
              <a:gd name="connsiteY4" fmla="*/ 9639300 h 9639300"/>
              <a:gd name="connsiteX5" fmla="*/ 3263900 w 10899939"/>
              <a:gd name="connsiteY5" fmla="*/ 9639300 h 9639300"/>
              <a:gd name="connsiteX6" fmla="*/ 2016216 w 10899939"/>
              <a:gd name="connsiteY6" fmla="*/ 7891324 h 9639300"/>
              <a:gd name="connsiteX7" fmla="*/ 7912 w 10899939"/>
              <a:gd name="connsiteY7" fmla="*/ 7880049 h 9639300"/>
              <a:gd name="connsiteX8" fmla="*/ 0 w 10899939"/>
              <a:gd name="connsiteY8" fmla="*/ 5092700 h 9639300"/>
              <a:gd name="connsiteX9" fmla="*/ 0 w 10899939"/>
              <a:gd name="connsiteY9" fmla="*/ 0 h 9639300"/>
              <a:gd name="connsiteX0" fmla="*/ 4635 w 10904574"/>
              <a:gd name="connsiteY0" fmla="*/ 0 h 9639300"/>
              <a:gd name="connsiteX1" fmla="*/ 6608635 w 10904574"/>
              <a:gd name="connsiteY1" fmla="*/ 0 h 9639300"/>
              <a:gd name="connsiteX2" fmla="*/ 10904574 w 10904574"/>
              <a:gd name="connsiteY2" fmla="*/ 3981764 h 9639300"/>
              <a:gd name="connsiteX3" fmla="*/ 7949538 w 10904574"/>
              <a:gd name="connsiteY3" fmla="*/ 7512872 h 9639300"/>
              <a:gd name="connsiteX4" fmla="*/ 3890835 w 10904574"/>
              <a:gd name="connsiteY4" fmla="*/ 9639300 h 9639300"/>
              <a:gd name="connsiteX5" fmla="*/ 3268535 w 10904574"/>
              <a:gd name="connsiteY5" fmla="*/ 9639300 h 9639300"/>
              <a:gd name="connsiteX6" fmla="*/ 2020851 w 10904574"/>
              <a:gd name="connsiteY6" fmla="*/ 7891324 h 9639300"/>
              <a:gd name="connsiteX7" fmla="*/ 469 w 10904574"/>
              <a:gd name="connsiteY7" fmla="*/ 7880049 h 9639300"/>
              <a:gd name="connsiteX8" fmla="*/ 4635 w 10904574"/>
              <a:gd name="connsiteY8" fmla="*/ 5092700 h 9639300"/>
              <a:gd name="connsiteX9" fmla="*/ 4635 w 10904574"/>
              <a:gd name="connsiteY9" fmla="*/ 0 h 9639300"/>
              <a:gd name="connsiteX0" fmla="*/ 4635 w 10904574"/>
              <a:gd name="connsiteY0" fmla="*/ 0 h 9639300"/>
              <a:gd name="connsiteX1" fmla="*/ 6608635 w 10904574"/>
              <a:gd name="connsiteY1" fmla="*/ 0 h 9639300"/>
              <a:gd name="connsiteX2" fmla="*/ 10904574 w 10904574"/>
              <a:gd name="connsiteY2" fmla="*/ 3981764 h 9639300"/>
              <a:gd name="connsiteX3" fmla="*/ 7949538 w 10904574"/>
              <a:gd name="connsiteY3" fmla="*/ 7512872 h 9639300"/>
              <a:gd name="connsiteX4" fmla="*/ 3890835 w 10904574"/>
              <a:gd name="connsiteY4" fmla="*/ 9639300 h 9639300"/>
              <a:gd name="connsiteX5" fmla="*/ 3268535 w 10904574"/>
              <a:gd name="connsiteY5" fmla="*/ 9639300 h 9639300"/>
              <a:gd name="connsiteX6" fmla="*/ 2020851 w 10904574"/>
              <a:gd name="connsiteY6" fmla="*/ 7891324 h 9639300"/>
              <a:gd name="connsiteX7" fmla="*/ 469 w 10904574"/>
              <a:gd name="connsiteY7" fmla="*/ 7880049 h 9639300"/>
              <a:gd name="connsiteX8" fmla="*/ 4635 w 10904574"/>
              <a:gd name="connsiteY8" fmla="*/ 5092700 h 9639300"/>
              <a:gd name="connsiteX9" fmla="*/ 4635 w 10904574"/>
              <a:gd name="connsiteY9" fmla="*/ 0 h 9639300"/>
              <a:gd name="connsiteX0" fmla="*/ 4635 w 10904574"/>
              <a:gd name="connsiteY0" fmla="*/ 0 h 9639300"/>
              <a:gd name="connsiteX1" fmla="*/ 6608635 w 10904574"/>
              <a:gd name="connsiteY1" fmla="*/ 0 h 9639300"/>
              <a:gd name="connsiteX2" fmla="*/ 10904574 w 10904574"/>
              <a:gd name="connsiteY2" fmla="*/ 3981764 h 9639300"/>
              <a:gd name="connsiteX3" fmla="*/ 7949538 w 10904574"/>
              <a:gd name="connsiteY3" fmla="*/ 7512872 h 9639300"/>
              <a:gd name="connsiteX4" fmla="*/ 3890835 w 10904574"/>
              <a:gd name="connsiteY4" fmla="*/ 9639300 h 9639300"/>
              <a:gd name="connsiteX5" fmla="*/ 3268535 w 10904574"/>
              <a:gd name="connsiteY5" fmla="*/ 9639300 h 9639300"/>
              <a:gd name="connsiteX6" fmla="*/ 2020851 w 10904574"/>
              <a:gd name="connsiteY6" fmla="*/ 7891324 h 9639300"/>
              <a:gd name="connsiteX7" fmla="*/ 469 w 10904574"/>
              <a:gd name="connsiteY7" fmla="*/ 7892125 h 9639300"/>
              <a:gd name="connsiteX8" fmla="*/ 4635 w 10904574"/>
              <a:gd name="connsiteY8" fmla="*/ 5092700 h 9639300"/>
              <a:gd name="connsiteX9" fmla="*/ 4635 w 10904574"/>
              <a:gd name="connsiteY9" fmla="*/ 0 h 963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04574" h="9639300">
                <a:moveTo>
                  <a:pt x="4635" y="0"/>
                </a:moveTo>
                <a:lnTo>
                  <a:pt x="6608635" y="0"/>
                </a:lnTo>
                <a:lnTo>
                  <a:pt x="10904574" y="3981764"/>
                </a:lnTo>
                <a:lnTo>
                  <a:pt x="7949538" y="7512872"/>
                </a:lnTo>
                <a:lnTo>
                  <a:pt x="3890835" y="9639300"/>
                </a:lnTo>
                <a:lnTo>
                  <a:pt x="3268535" y="9639300"/>
                </a:lnTo>
                <a:lnTo>
                  <a:pt x="2020851" y="7891324"/>
                </a:lnTo>
                <a:lnTo>
                  <a:pt x="469" y="7892125"/>
                </a:lnTo>
                <a:cubicBezTo>
                  <a:pt x="-2168" y="6963009"/>
                  <a:pt x="7272" y="6021816"/>
                  <a:pt x="4635" y="5092700"/>
                </a:cubicBezTo>
                <a:lnTo>
                  <a:pt x="4635" y="0"/>
                </a:lnTo>
                <a:close/>
              </a:path>
            </a:pathLst>
          </a:custGeom>
          <a:solidFill>
            <a:srgbClr val="007DC5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spcCol="0" rtlCol="0" anchor="ctr"/>
          <a:lstStyle/>
          <a:p>
            <a:pPr algn="ctr"/>
            <a:endParaRPr lang="en-AU"/>
          </a:p>
        </p:txBody>
      </p:sp>
      <p:sp>
        <p:nvSpPr>
          <p:cNvPr id="20" name="Freeform 19"/>
          <p:cNvSpPr/>
          <p:nvPr userDrawn="1"/>
        </p:nvSpPr>
        <p:spPr>
          <a:xfrm>
            <a:off x="-5652" y="1399581"/>
            <a:ext cx="7788299" cy="5475516"/>
          </a:xfrm>
          <a:custGeom>
            <a:avLst/>
            <a:gdLst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3886200 w 12268200"/>
              <a:gd name="connsiteY3" fmla="*/ 9639300 h 9639300"/>
              <a:gd name="connsiteX4" fmla="*/ 3263900 w 12268200"/>
              <a:gd name="connsiteY4" fmla="*/ 9639300 h 9639300"/>
              <a:gd name="connsiteX5" fmla="*/ 0 w 12268200"/>
              <a:gd name="connsiteY5" fmla="*/ 5092700 h 9639300"/>
              <a:gd name="connsiteX6" fmla="*/ 0 w 12268200"/>
              <a:gd name="connsiteY6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0890560 w 12268200"/>
              <a:gd name="connsiteY2" fmla="*/ 3967978 h 9639300"/>
              <a:gd name="connsiteX3" fmla="*/ 12268200 w 12268200"/>
              <a:gd name="connsiteY3" fmla="*/ 5257800 h 9639300"/>
              <a:gd name="connsiteX4" fmla="*/ 3886200 w 12268200"/>
              <a:gd name="connsiteY4" fmla="*/ 9639300 h 9639300"/>
              <a:gd name="connsiteX5" fmla="*/ 3263900 w 12268200"/>
              <a:gd name="connsiteY5" fmla="*/ 9639300 h 9639300"/>
              <a:gd name="connsiteX6" fmla="*/ 0 w 12268200"/>
              <a:gd name="connsiteY6" fmla="*/ 5092700 h 9639300"/>
              <a:gd name="connsiteX7" fmla="*/ 0 w 12268200"/>
              <a:gd name="connsiteY7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0890560 w 12268200"/>
              <a:gd name="connsiteY2" fmla="*/ 3967978 h 9639300"/>
              <a:gd name="connsiteX3" fmla="*/ 10890560 w 12268200"/>
              <a:gd name="connsiteY3" fmla="*/ 3967978 h 9639300"/>
              <a:gd name="connsiteX4" fmla="*/ 12268200 w 12268200"/>
              <a:gd name="connsiteY4" fmla="*/ 5257800 h 9639300"/>
              <a:gd name="connsiteX5" fmla="*/ 3886200 w 12268200"/>
              <a:gd name="connsiteY5" fmla="*/ 9639300 h 9639300"/>
              <a:gd name="connsiteX6" fmla="*/ 3263900 w 12268200"/>
              <a:gd name="connsiteY6" fmla="*/ 9639300 h 9639300"/>
              <a:gd name="connsiteX7" fmla="*/ 0 w 12268200"/>
              <a:gd name="connsiteY7" fmla="*/ 5092700 h 9639300"/>
              <a:gd name="connsiteX8" fmla="*/ 0 w 12268200"/>
              <a:gd name="connsiteY8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0890560 w 12268200"/>
              <a:gd name="connsiteY2" fmla="*/ 3967978 h 9639300"/>
              <a:gd name="connsiteX3" fmla="*/ 10890560 w 12268200"/>
              <a:gd name="connsiteY3" fmla="*/ 3967978 h 9639300"/>
              <a:gd name="connsiteX4" fmla="*/ 12268200 w 12268200"/>
              <a:gd name="connsiteY4" fmla="*/ 5257800 h 9639300"/>
              <a:gd name="connsiteX5" fmla="*/ 7928419 w 12268200"/>
              <a:gd name="connsiteY5" fmla="*/ 7509668 h 9639300"/>
              <a:gd name="connsiteX6" fmla="*/ 3886200 w 12268200"/>
              <a:gd name="connsiteY6" fmla="*/ 9639300 h 9639300"/>
              <a:gd name="connsiteX7" fmla="*/ 3263900 w 12268200"/>
              <a:gd name="connsiteY7" fmla="*/ 9639300 h 9639300"/>
              <a:gd name="connsiteX8" fmla="*/ 0 w 12268200"/>
              <a:gd name="connsiteY8" fmla="*/ 5092700 h 9639300"/>
              <a:gd name="connsiteX9" fmla="*/ 0 w 12268200"/>
              <a:gd name="connsiteY9" fmla="*/ 0 h 9639300"/>
              <a:gd name="connsiteX0" fmla="*/ 0 w 10890560"/>
              <a:gd name="connsiteY0" fmla="*/ 0 h 9639300"/>
              <a:gd name="connsiteX1" fmla="*/ 6604000 w 10890560"/>
              <a:gd name="connsiteY1" fmla="*/ 0 h 9639300"/>
              <a:gd name="connsiteX2" fmla="*/ 10890560 w 10890560"/>
              <a:gd name="connsiteY2" fmla="*/ 3967978 h 9639300"/>
              <a:gd name="connsiteX3" fmla="*/ 10890560 w 10890560"/>
              <a:gd name="connsiteY3" fmla="*/ 3967978 h 9639300"/>
              <a:gd name="connsiteX4" fmla="*/ 7928419 w 10890560"/>
              <a:gd name="connsiteY4" fmla="*/ 7509668 h 9639300"/>
              <a:gd name="connsiteX5" fmla="*/ 3886200 w 10890560"/>
              <a:gd name="connsiteY5" fmla="*/ 9639300 h 9639300"/>
              <a:gd name="connsiteX6" fmla="*/ 3263900 w 10890560"/>
              <a:gd name="connsiteY6" fmla="*/ 9639300 h 9639300"/>
              <a:gd name="connsiteX7" fmla="*/ 0 w 10890560"/>
              <a:gd name="connsiteY7" fmla="*/ 5092700 h 9639300"/>
              <a:gd name="connsiteX8" fmla="*/ 0 w 10890560"/>
              <a:gd name="connsiteY8" fmla="*/ 0 h 9639300"/>
              <a:gd name="connsiteX0" fmla="*/ 0 w 10916318"/>
              <a:gd name="connsiteY0" fmla="*/ 0 h 9639300"/>
              <a:gd name="connsiteX1" fmla="*/ 6604000 w 10916318"/>
              <a:gd name="connsiteY1" fmla="*/ 0 h 9639300"/>
              <a:gd name="connsiteX2" fmla="*/ 10890560 w 10916318"/>
              <a:gd name="connsiteY2" fmla="*/ 3967978 h 9639300"/>
              <a:gd name="connsiteX3" fmla="*/ 10916318 w 10916318"/>
              <a:gd name="connsiteY3" fmla="*/ 3993736 h 9639300"/>
              <a:gd name="connsiteX4" fmla="*/ 7928419 w 10916318"/>
              <a:gd name="connsiteY4" fmla="*/ 7509668 h 9639300"/>
              <a:gd name="connsiteX5" fmla="*/ 3886200 w 10916318"/>
              <a:gd name="connsiteY5" fmla="*/ 9639300 h 9639300"/>
              <a:gd name="connsiteX6" fmla="*/ 3263900 w 10916318"/>
              <a:gd name="connsiteY6" fmla="*/ 9639300 h 9639300"/>
              <a:gd name="connsiteX7" fmla="*/ 0 w 10916318"/>
              <a:gd name="connsiteY7" fmla="*/ 5092700 h 9639300"/>
              <a:gd name="connsiteX8" fmla="*/ 0 w 10916318"/>
              <a:gd name="connsiteY8" fmla="*/ 0 h 9639300"/>
              <a:gd name="connsiteX0" fmla="*/ 0 w 10903618"/>
              <a:gd name="connsiteY0" fmla="*/ 0 h 9639300"/>
              <a:gd name="connsiteX1" fmla="*/ 6604000 w 10903618"/>
              <a:gd name="connsiteY1" fmla="*/ 0 h 9639300"/>
              <a:gd name="connsiteX2" fmla="*/ 10890560 w 10903618"/>
              <a:gd name="connsiteY2" fmla="*/ 3967978 h 9639300"/>
              <a:gd name="connsiteX3" fmla="*/ 10903618 w 10903618"/>
              <a:gd name="connsiteY3" fmla="*/ 3974686 h 9639300"/>
              <a:gd name="connsiteX4" fmla="*/ 7928419 w 10903618"/>
              <a:gd name="connsiteY4" fmla="*/ 7509668 h 9639300"/>
              <a:gd name="connsiteX5" fmla="*/ 3886200 w 10903618"/>
              <a:gd name="connsiteY5" fmla="*/ 9639300 h 9639300"/>
              <a:gd name="connsiteX6" fmla="*/ 3263900 w 10903618"/>
              <a:gd name="connsiteY6" fmla="*/ 9639300 h 9639300"/>
              <a:gd name="connsiteX7" fmla="*/ 0 w 10903618"/>
              <a:gd name="connsiteY7" fmla="*/ 5092700 h 9639300"/>
              <a:gd name="connsiteX8" fmla="*/ 0 w 10903618"/>
              <a:gd name="connsiteY8" fmla="*/ 0 h 9639300"/>
              <a:gd name="connsiteX0" fmla="*/ 0 w 10903618"/>
              <a:gd name="connsiteY0" fmla="*/ 0 h 9639300"/>
              <a:gd name="connsiteX1" fmla="*/ 6604000 w 10903618"/>
              <a:gd name="connsiteY1" fmla="*/ 0 h 9639300"/>
              <a:gd name="connsiteX2" fmla="*/ 8701151 w 10903618"/>
              <a:gd name="connsiteY2" fmla="*/ 1920237 h 9639300"/>
              <a:gd name="connsiteX3" fmla="*/ 10890560 w 10903618"/>
              <a:gd name="connsiteY3" fmla="*/ 3967978 h 9639300"/>
              <a:gd name="connsiteX4" fmla="*/ 10903618 w 10903618"/>
              <a:gd name="connsiteY4" fmla="*/ 3974686 h 9639300"/>
              <a:gd name="connsiteX5" fmla="*/ 7928419 w 10903618"/>
              <a:gd name="connsiteY5" fmla="*/ 7509668 h 9639300"/>
              <a:gd name="connsiteX6" fmla="*/ 3886200 w 10903618"/>
              <a:gd name="connsiteY6" fmla="*/ 9639300 h 9639300"/>
              <a:gd name="connsiteX7" fmla="*/ 3263900 w 10903618"/>
              <a:gd name="connsiteY7" fmla="*/ 9639300 h 9639300"/>
              <a:gd name="connsiteX8" fmla="*/ 0 w 10903618"/>
              <a:gd name="connsiteY8" fmla="*/ 5092700 h 9639300"/>
              <a:gd name="connsiteX9" fmla="*/ 0 w 10903618"/>
              <a:gd name="connsiteY9" fmla="*/ 0 h 9639300"/>
              <a:gd name="connsiteX0" fmla="*/ 17846 w 10921464"/>
              <a:gd name="connsiteY0" fmla="*/ 0 h 9639300"/>
              <a:gd name="connsiteX1" fmla="*/ 6621846 w 10921464"/>
              <a:gd name="connsiteY1" fmla="*/ 0 h 9639300"/>
              <a:gd name="connsiteX2" fmla="*/ 8718997 w 10921464"/>
              <a:gd name="connsiteY2" fmla="*/ 1920237 h 9639300"/>
              <a:gd name="connsiteX3" fmla="*/ 10908406 w 10921464"/>
              <a:gd name="connsiteY3" fmla="*/ 3967978 h 9639300"/>
              <a:gd name="connsiteX4" fmla="*/ 10921464 w 10921464"/>
              <a:gd name="connsiteY4" fmla="*/ 3974686 h 9639300"/>
              <a:gd name="connsiteX5" fmla="*/ 7946265 w 10921464"/>
              <a:gd name="connsiteY5" fmla="*/ 7509668 h 9639300"/>
              <a:gd name="connsiteX6" fmla="*/ 3904046 w 10921464"/>
              <a:gd name="connsiteY6" fmla="*/ 9639300 h 9639300"/>
              <a:gd name="connsiteX7" fmla="*/ 3281746 w 10921464"/>
              <a:gd name="connsiteY7" fmla="*/ 9639300 h 9639300"/>
              <a:gd name="connsiteX8" fmla="*/ 17846 w 10921464"/>
              <a:gd name="connsiteY8" fmla="*/ 5092700 h 9639300"/>
              <a:gd name="connsiteX9" fmla="*/ 0 w 10921464"/>
              <a:gd name="connsiteY9" fmla="*/ 1920237 h 9639300"/>
              <a:gd name="connsiteX10" fmla="*/ 17846 w 10921464"/>
              <a:gd name="connsiteY10" fmla="*/ 0 h 9639300"/>
              <a:gd name="connsiteX0" fmla="*/ 4968 w 10908586"/>
              <a:gd name="connsiteY0" fmla="*/ 0 h 9639300"/>
              <a:gd name="connsiteX1" fmla="*/ 6608968 w 10908586"/>
              <a:gd name="connsiteY1" fmla="*/ 0 h 9639300"/>
              <a:gd name="connsiteX2" fmla="*/ 8706119 w 10908586"/>
              <a:gd name="connsiteY2" fmla="*/ 1920237 h 9639300"/>
              <a:gd name="connsiteX3" fmla="*/ 10895528 w 10908586"/>
              <a:gd name="connsiteY3" fmla="*/ 3967978 h 9639300"/>
              <a:gd name="connsiteX4" fmla="*/ 10908586 w 10908586"/>
              <a:gd name="connsiteY4" fmla="*/ 3974686 h 9639300"/>
              <a:gd name="connsiteX5" fmla="*/ 7933387 w 10908586"/>
              <a:gd name="connsiteY5" fmla="*/ 7509668 h 9639300"/>
              <a:gd name="connsiteX6" fmla="*/ 3891168 w 10908586"/>
              <a:gd name="connsiteY6" fmla="*/ 9639300 h 9639300"/>
              <a:gd name="connsiteX7" fmla="*/ 3268868 w 10908586"/>
              <a:gd name="connsiteY7" fmla="*/ 9639300 h 9639300"/>
              <a:gd name="connsiteX8" fmla="*/ 4968 w 10908586"/>
              <a:gd name="connsiteY8" fmla="*/ 5092700 h 9639300"/>
              <a:gd name="connsiteX9" fmla="*/ 0 w 10908586"/>
              <a:gd name="connsiteY9" fmla="*/ 1920237 h 9639300"/>
              <a:gd name="connsiteX10" fmla="*/ 4968 w 10908586"/>
              <a:gd name="connsiteY10" fmla="*/ 0 h 9639300"/>
              <a:gd name="connsiteX0" fmla="*/ 0 w 10908586"/>
              <a:gd name="connsiteY0" fmla="*/ 1920237 h 9639300"/>
              <a:gd name="connsiteX1" fmla="*/ 6608968 w 10908586"/>
              <a:gd name="connsiteY1" fmla="*/ 0 h 9639300"/>
              <a:gd name="connsiteX2" fmla="*/ 8706119 w 10908586"/>
              <a:gd name="connsiteY2" fmla="*/ 1920237 h 9639300"/>
              <a:gd name="connsiteX3" fmla="*/ 10895528 w 10908586"/>
              <a:gd name="connsiteY3" fmla="*/ 3967978 h 9639300"/>
              <a:gd name="connsiteX4" fmla="*/ 10908586 w 10908586"/>
              <a:gd name="connsiteY4" fmla="*/ 3974686 h 9639300"/>
              <a:gd name="connsiteX5" fmla="*/ 7933387 w 10908586"/>
              <a:gd name="connsiteY5" fmla="*/ 7509668 h 9639300"/>
              <a:gd name="connsiteX6" fmla="*/ 3891168 w 10908586"/>
              <a:gd name="connsiteY6" fmla="*/ 9639300 h 9639300"/>
              <a:gd name="connsiteX7" fmla="*/ 3268868 w 10908586"/>
              <a:gd name="connsiteY7" fmla="*/ 9639300 h 9639300"/>
              <a:gd name="connsiteX8" fmla="*/ 4968 w 10908586"/>
              <a:gd name="connsiteY8" fmla="*/ 5092700 h 9639300"/>
              <a:gd name="connsiteX9" fmla="*/ 0 w 10908586"/>
              <a:gd name="connsiteY9" fmla="*/ 1920237 h 9639300"/>
              <a:gd name="connsiteX0" fmla="*/ 0 w 10908586"/>
              <a:gd name="connsiteY0" fmla="*/ 0 h 7719063"/>
              <a:gd name="connsiteX1" fmla="*/ 8706119 w 10908586"/>
              <a:gd name="connsiteY1" fmla="*/ 0 h 7719063"/>
              <a:gd name="connsiteX2" fmla="*/ 10895528 w 10908586"/>
              <a:gd name="connsiteY2" fmla="*/ 2047741 h 7719063"/>
              <a:gd name="connsiteX3" fmla="*/ 10908586 w 10908586"/>
              <a:gd name="connsiteY3" fmla="*/ 2054449 h 7719063"/>
              <a:gd name="connsiteX4" fmla="*/ 7933387 w 10908586"/>
              <a:gd name="connsiteY4" fmla="*/ 5589431 h 7719063"/>
              <a:gd name="connsiteX5" fmla="*/ 3891168 w 10908586"/>
              <a:gd name="connsiteY5" fmla="*/ 7719063 h 7719063"/>
              <a:gd name="connsiteX6" fmla="*/ 3268868 w 10908586"/>
              <a:gd name="connsiteY6" fmla="*/ 7719063 h 7719063"/>
              <a:gd name="connsiteX7" fmla="*/ 4968 w 10908586"/>
              <a:gd name="connsiteY7" fmla="*/ 3172463 h 7719063"/>
              <a:gd name="connsiteX8" fmla="*/ 0 w 10908586"/>
              <a:gd name="connsiteY8" fmla="*/ 0 h 7719063"/>
              <a:gd name="connsiteX0" fmla="*/ 0 w 10908586"/>
              <a:gd name="connsiteY0" fmla="*/ 0 h 7719063"/>
              <a:gd name="connsiteX1" fmla="*/ 8706119 w 10908586"/>
              <a:gd name="connsiteY1" fmla="*/ 0 h 7719063"/>
              <a:gd name="connsiteX2" fmla="*/ 10895528 w 10908586"/>
              <a:gd name="connsiteY2" fmla="*/ 2047741 h 7719063"/>
              <a:gd name="connsiteX3" fmla="*/ 10908586 w 10908586"/>
              <a:gd name="connsiteY3" fmla="*/ 2054450 h 7719063"/>
              <a:gd name="connsiteX4" fmla="*/ 7933387 w 10908586"/>
              <a:gd name="connsiteY4" fmla="*/ 5589431 h 7719063"/>
              <a:gd name="connsiteX5" fmla="*/ 3891168 w 10908586"/>
              <a:gd name="connsiteY5" fmla="*/ 7719063 h 7719063"/>
              <a:gd name="connsiteX6" fmla="*/ 3268868 w 10908586"/>
              <a:gd name="connsiteY6" fmla="*/ 7719063 h 7719063"/>
              <a:gd name="connsiteX7" fmla="*/ 4968 w 10908586"/>
              <a:gd name="connsiteY7" fmla="*/ 3172463 h 7719063"/>
              <a:gd name="connsiteX8" fmla="*/ 0 w 10908586"/>
              <a:gd name="connsiteY8" fmla="*/ 0 h 7719063"/>
              <a:gd name="connsiteX0" fmla="*/ 0 w 10908586"/>
              <a:gd name="connsiteY0" fmla="*/ 0 h 7719063"/>
              <a:gd name="connsiteX1" fmla="*/ 8697229 w 10908586"/>
              <a:gd name="connsiteY1" fmla="*/ 0 h 7719063"/>
              <a:gd name="connsiteX2" fmla="*/ 10895528 w 10908586"/>
              <a:gd name="connsiteY2" fmla="*/ 2047741 h 7719063"/>
              <a:gd name="connsiteX3" fmla="*/ 10908586 w 10908586"/>
              <a:gd name="connsiteY3" fmla="*/ 2054450 h 7719063"/>
              <a:gd name="connsiteX4" fmla="*/ 7933387 w 10908586"/>
              <a:gd name="connsiteY4" fmla="*/ 5589431 h 7719063"/>
              <a:gd name="connsiteX5" fmla="*/ 3891168 w 10908586"/>
              <a:gd name="connsiteY5" fmla="*/ 7719063 h 7719063"/>
              <a:gd name="connsiteX6" fmla="*/ 3268868 w 10908586"/>
              <a:gd name="connsiteY6" fmla="*/ 7719063 h 7719063"/>
              <a:gd name="connsiteX7" fmla="*/ 4968 w 10908586"/>
              <a:gd name="connsiteY7" fmla="*/ 3172463 h 7719063"/>
              <a:gd name="connsiteX8" fmla="*/ 0 w 10908586"/>
              <a:gd name="connsiteY8" fmla="*/ 0 h 7719063"/>
              <a:gd name="connsiteX0" fmla="*/ 12811 w 10903617"/>
              <a:gd name="connsiteY0" fmla="*/ 71120 h 7719063"/>
              <a:gd name="connsiteX1" fmla="*/ 8692260 w 10903617"/>
              <a:gd name="connsiteY1" fmla="*/ 0 h 7719063"/>
              <a:gd name="connsiteX2" fmla="*/ 10890559 w 10903617"/>
              <a:gd name="connsiteY2" fmla="*/ 2047741 h 7719063"/>
              <a:gd name="connsiteX3" fmla="*/ 10903617 w 10903617"/>
              <a:gd name="connsiteY3" fmla="*/ 2054450 h 7719063"/>
              <a:gd name="connsiteX4" fmla="*/ 7928418 w 10903617"/>
              <a:gd name="connsiteY4" fmla="*/ 5589431 h 7719063"/>
              <a:gd name="connsiteX5" fmla="*/ 3886199 w 10903617"/>
              <a:gd name="connsiteY5" fmla="*/ 7719063 h 7719063"/>
              <a:gd name="connsiteX6" fmla="*/ 3263899 w 10903617"/>
              <a:gd name="connsiteY6" fmla="*/ 7719063 h 7719063"/>
              <a:gd name="connsiteX7" fmla="*/ -1 w 10903617"/>
              <a:gd name="connsiteY7" fmla="*/ 3172463 h 7719063"/>
              <a:gd name="connsiteX8" fmla="*/ 12811 w 10903617"/>
              <a:gd name="connsiteY8" fmla="*/ 71120 h 7719063"/>
              <a:gd name="connsiteX0" fmla="*/ 12812 w 10903618"/>
              <a:gd name="connsiteY0" fmla="*/ 17780 h 7665723"/>
              <a:gd name="connsiteX1" fmla="*/ 8763382 w 10903618"/>
              <a:gd name="connsiteY1" fmla="*/ 0 h 7665723"/>
              <a:gd name="connsiteX2" fmla="*/ 10890560 w 10903618"/>
              <a:gd name="connsiteY2" fmla="*/ 1994401 h 7665723"/>
              <a:gd name="connsiteX3" fmla="*/ 10903618 w 10903618"/>
              <a:gd name="connsiteY3" fmla="*/ 2001110 h 7665723"/>
              <a:gd name="connsiteX4" fmla="*/ 7928419 w 10903618"/>
              <a:gd name="connsiteY4" fmla="*/ 5536091 h 7665723"/>
              <a:gd name="connsiteX5" fmla="*/ 3886200 w 10903618"/>
              <a:gd name="connsiteY5" fmla="*/ 7665723 h 7665723"/>
              <a:gd name="connsiteX6" fmla="*/ 3263900 w 10903618"/>
              <a:gd name="connsiteY6" fmla="*/ 7665723 h 7665723"/>
              <a:gd name="connsiteX7" fmla="*/ 0 w 10903618"/>
              <a:gd name="connsiteY7" fmla="*/ 3119123 h 7665723"/>
              <a:gd name="connsiteX8" fmla="*/ 12812 w 10903618"/>
              <a:gd name="connsiteY8" fmla="*/ 17780 h 766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3618" h="7665723">
                <a:moveTo>
                  <a:pt x="12812" y="17780"/>
                </a:moveTo>
                <a:lnTo>
                  <a:pt x="8763382" y="0"/>
                </a:lnTo>
                <a:lnTo>
                  <a:pt x="10890560" y="1994401"/>
                </a:lnTo>
                <a:lnTo>
                  <a:pt x="10903618" y="2001110"/>
                </a:lnTo>
                <a:lnTo>
                  <a:pt x="7928419" y="5536091"/>
                </a:lnTo>
                <a:lnTo>
                  <a:pt x="3886200" y="7665723"/>
                </a:lnTo>
                <a:lnTo>
                  <a:pt x="3263900" y="7665723"/>
                </a:lnTo>
                <a:lnTo>
                  <a:pt x="0" y="3119123"/>
                </a:lnTo>
                <a:cubicBezTo>
                  <a:pt x="4271" y="2085342"/>
                  <a:pt x="8541" y="1051561"/>
                  <a:pt x="12812" y="17780"/>
                </a:cubicBezTo>
                <a:close/>
              </a:path>
            </a:pathLst>
          </a:custGeom>
          <a:solidFill>
            <a:srgbClr val="00384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spcCol="0" rtlCol="0" anchor="ctr"/>
          <a:lstStyle/>
          <a:p>
            <a:pPr algn="ctr"/>
            <a:endParaRPr lang="en-AU"/>
          </a:p>
        </p:txBody>
      </p:sp>
      <p:sp>
        <p:nvSpPr>
          <p:cNvPr id="22" name="Freeform 21"/>
          <p:cNvSpPr/>
          <p:nvPr userDrawn="1"/>
        </p:nvSpPr>
        <p:spPr>
          <a:xfrm>
            <a:off x="868" y="0"/>
            <a:ext cx="6261100" cy="1409700"/>
          </a:xfrm>
          <a:custGeom>
            <a:avLst/>
            <a:gdLst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3886200 w 12268200"/>
              <a:gd name="connsiteY3" fmla="*/ 9639300 h 9639300"/>
              <a:gd name="connsiteX4" fmla="*/ 3263900 w 12268200"/>
              <a:gd name="connsiteY4" fmla="*/ 9639300 h 9639300"/>
              <a:gd name="connsiteX5" fmla="*/ 0 w 12268200"/>
              <a:gd name="connsiteY5" fmla="*/ 5092700 h 9639300"/>
              <a:gd name="connsiteX6" fmla="*/ 0 w 12268200"/>
              <a:gd name="connsiteY6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3886200 w 12268200"/>
              <a:gd name="connsiteY3" fmla="*/ 9639300 h 9639300"/>
              <a:gd name="connsiteX4" fmla="*/ 3263900 w 12268200"/>
              <a:gd name="connsiteY4" fmla="*/ 9639300 h 9639300"/>
              <a:gd name="connsiteX5" fmla="*/ 2004137 w 12268200"/>
              <a:gd name="connsiteY5" fmla="*/ 7867170 h 9639300"/>
              <a:gd name="connsiteX6" fmla="*/ 0 w 12268200"/>
              <a:gd name="connsiteY6" fmla="*/ 5092700 h 9639300"/>
              <a:gd name="connsiteX7" fmla="*/ 0 w 12268200"/>
              <a:gd name="connsiteY7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3886200 w 12268200"/>
              <a:gd name="connsiteY3" fmla="*/ 9639300 h 9639300"/>
              <a:gd name="connsiteX4" fmla="*/ 3263900 w 12268200"/>
              <a:gd name="connsiteY4" fmla="*/ 9639300 h 9639300"/>
              <a:gd name="connsiteX5" fmla="*/ 2004137 w 12268200"/>
              <a:gd name="connsiteY5" fmla="*/ 7867170 h 9639300"/>
              <a:gd name="connsiteX6" fmla="*/ 1051101 w 12268200"/>
              <a:gd name="connsiteY6" fmla="*/ 6540646 h 9639300"/>
              <a:gd name="connsiteX7" fmla="*/ 0 w 12268200"/>
              <a:gd name="connsiteY7" fmla="*/ 5092700 h 9639300"/>
              <a:gd name="connsiteX8" fmla="*/ 0 w 12268200"/>
              <a:gd name="connsiteY8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3886200 w 12268200"/>
              <a:gd name="connsiteY3" fmla="*/ 9639300 h 9639300"/>
              <a:gd name="connsiteX4" fmla="*/ 3263900 w 12268200"/>
              <a:gd name="connsiteY4" fmla="*/ 9639300 h 9639300"/>
              <a:gd name="connsiteX5" fmla="*/ 2004137 w 12268200"/>
              <a:gd name="connsiteY5" fmla="*/ 7867170 h 9639300"/>
              <a:gd name="connsiteX6" fmla="*/ 7912 w 12268200"/>
              <a:gd name="connsiteY6" fmla="*/ 7880049 h 9639300"/>
              <a:gd name="connsiteX7" fmla="*/ 0 w 12268200"/>
              <a:gd name="connsiteY7" fmla="*/ 5092700 h 9639300"/>
              <a:gd name="connsiteX8" fmla="*/ 0 w 12268200"/>
              <a:gd name="connsiteY8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7944903 w 12268200"/>
              <a:gd name="connsiteY3" fmla="*/ 7512872 h 9639300"/>
              <a:gd name="connsiteX4" fmla="*/ 3886200 w 12268200"/>
              <a:gd name="connsiteY4" fmla="*/ 9639300 h 9639300"/>
              <a:gd name="connsiteX5" fmla="*/ 3263900 w 12268200"/>
              <a:gd name="connsiteY5" fmla="*/ 9639300 h 9639300"/>
              <a:gd name="connsiteX6" fmla="*/ 2004137 w 12268200"/>
              <a:gd name="connsiteY6" fmla="*/ 7867170 h 9639300"/>
              <a:gd name="connsiteX7" fmla="*/ 7912 w 12268200"/>
              <a:gd name="connsiteY7" fmla="*/ 7880049 h 9639300"/>
              <a:gd name="connsiteX8" fmla="*/ 0 w 12268200"/>
              <a:gd name="connsiteY8" fmla="*/ 5092700 h 9639300"/>
              <a:gd name="connsiteX9" fmla="*/ 0 w 12268200"/>
              <a:gd name="connsiteY9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0899939 w 12268200"/>
              <a:gd name="connsiteY2" fmla="*/ 3981764 h 9639300"/>
              <a:gd name="connsiteX3" fmla="*/ 12268200 w 12268200"/>
              <a:gd name="connsiteY3" fmla="*/ 5257800 h 9639300"/>
              <a:gd name="connsiteX4" fmla="*/ 7944903 w 12268200"/>
              <a:gd name="connsiteY4" fmla="*/ 7512872 h 9639300"/>
              <a:gd name="connsiteX5" fmla="*/ 3886200 w 12268200"/>
              <a:gd name="connsiteY5" fmla="*/ 9639300 h 9639300"/>
              <a:gd name="connsiteX6" fmla="*/ 3263900 w 12268200"/>
              <a:gd name="connsiteY6" fmla="*/ 9639300 h 9639300"/>
              <a:gd name="connsiteX7" fmla="*/ 2004137 w 12268200"/>
              <a:gd name="connsiteY7" fmla="*/ 7867170 h 9639300"/>
              <a:gd name="connsiteX8" fmla="*/ 7912 w 12268200"/>
              <a:gd name="connsiteY8" fmla="*/ 7880049 h 9639300"/>
              <a:gd name="connsiteX9" fmla="*/ 0 w 12268200"/>
              <a:gd name="connsiteY9" fmla="*/ 5092700 h 9639300"/>
              <a:gd name="connsiteX10" fmla="*/ 0 w 12268200"/>
              <a:gd name="connsiteY10" fmla="*/ 0 h 9639300"/>
              <a:gd name="connsiteX0" fmla="*/ 0 w 10899939"/>
              <a:gd name="connsiteY0" fmla="*/ 0 h 9639300"/>
              <a:gd name="connsiteX1" fmla="*/ 6604000 w 10899939"/>
              <a:gd name="connsiteY1" fmla="*/ 0 h 9639300"/>
              <a:gd name="connsiteX2" fmla="*/ 10899939 w 10899939"/>
              <a:gd name="connsiteY2" fmla="*/ 3981764 h 9639300"/>
              <a:gd name="connsiteX3" fmla="*/ 7944903 w 10899939"/>
              <a:gd name="connsiteY3" fmla="*/ 7512872 h 9639300"/>
              <a:gd name="connsiteX4" fmla="*/ 3886200 w 10899939"/>
              <a:gd name="connsiteY4" fmla="*/ 9639300 h 9639300"/>
              <a:gd name="connsiteX5" fmla="*/ 3263900 w 10899939"/>
              <a:gd name="connsiteY5" fmla="*/ 9639300 h 9639300"/>
              <a:gd name="connsiteX6" fmla="*/ 2004137 w 10899939"/>
              <a:gd name="connsiteY6" fmla="*/ 7867170 h 9639300"/>
              <a:gd name="connsiteX7" fmla="*/ 7912 w 10899939"/>
              <a:gd name="connsiteY7" fmla="*/ 7880049 h 9639300"/>
              <a:gd name="connsiteX8" fmla="*/ 0 w 10899939"/>
              <a:gd name="connsiteY8" fmla="*/ 5092700 h 9639300"/>
              <a:gd name="connsiteX9" fmla="*/ 0 w 10899939"/>
              <a:gd name="connsiteY9" fmla="*/ 0 h 9639300"/>
              <a:gd name="connsiteX0" fmla="*/ 0 w 10899939"/>
              <a:gd name="connsiteY0" fmla="*/ 0 h 9639300"/>
              <a:gd name="connsiteX1" fmla="*/ 6604000 w 10899939"/>
              <a:gd name="connsiteY1" fmla="*/ 0 h 9639300"/>
              <a:gd name="connsiteX2" fmla="*/ 8747760 w 10899939"/>
              <a:gd name="connsiteY2" fmla="*/ 1973580 h 9639300"/>
              <a:gd name="connsiteX3" fmla="*/ 10899939 w 10899939"/>
              <a:gd name="connsiteY3" fmla="*/ 3981764 h 9639300"/>
              <a:gd name="connsiteX4" fmla="*/ 7944903 w 10899939"/>
              <a:gd name="connsiteY4" fmla="*/ 7512872 h 9639300"/>
              <a:gd name="connsiteX5" fmla="*/ 3886200 w 10899939"/>
              <a:gd name="connsiteY5" fmla="*/ 9639300 h 9639300"/>
              <a:gd name="connsiteX6" fmla="*/ 3263900 w 10899939"/>
              <a:gd name="connsiteY6" fmla="*/ 9639300 h 9639300"/>
              <a:gd name="connsiteX7" fmla="*/ 2004137 w 10899939"/>
              <a:gd name="connsiteY7" fmla="*/ 7867170 h 9639300"/>
              <a:gd name="connsiteX8" fmla="*/ 7912 w 10899939"/>
              <a:gd name="connsiteY8" fmla="*/ 7880049 h 9639300"/>
              <a:gd name="connsiteX9" fmla="*/ 0 w 10899939"/>
              <a:gd name="connsiteY9" fmla="*/ 5092700 h 9639300"/>
              <a:gd name="connsiteX10" fmla="*/ 0 w 10899939"/>
              <a:gd name="connsiteY10" fmla="*/ 0 h 9639300"/>
              <a:gd name="connsiteX0" fmla="*/ 17780 w 10917719"/>
              <a:gd name="connsiteY0" fmla="*/ 0 h 9639300"/>
              <a:gd name="connsiteX1" fmla="*/ 6621780 w 10917719"/>
              <a:gd name="connsiteY1" fmla="*/ 0 h 9639300"/>
              <a:gd name="connsiteX2" fmla="*/ 8765540 w 10917719"/>
              <a:gd name="connsiteY2" fmla="*/ 1973580 h 9639300"/>
              <a:gd name="connsiteX3" fmla="*/ 10917719 w 10917719"/>
              <a:gd name="connsiteY3" fmla="*/ 3981764 h 9639300"/>
              <a:gd name="connsiteX4" fmla="*/ 7962683 w 10917719"/>
              <a:gd name="connsiteY4" fmla="*/ 7512872 h 9639300"/>
              <a:gd name="connsiteX5" fmla="*/ 3903980 w 10917719"/>
              <a:gd name="connsiteY5" fmla="*/ 9639300 h 9639300"/>
              <a:gd name="connsiteX6" fmla="*/ 3281680 w 10917719"/>
              <a:gd name="connsiteY6" fmla="*/ 9639300 h 9639300"/>
              <a:gd name="connsiteX7" fmla="*/ 2021917 w 10917719"/>
              <a:gd name="connsiteY7" fmla="*/ 7867170 h 9639300"/>
              <a:gd name="connsiteX8" fmla="*/ 25692 w 10917719"/>
              <a:gd name="connsiteY8" fmla="*/ 7880049 h 9639300"/>
              <a:gd name="connsiteX9" fmla="*/ 17780 w 10917719"/>
              <a:gd name="connsiteY9" fmla="*/ 5092700 h 9639300"/>
              <a:gd name="connsiteX10" fmla="*/ 0 w 10917719"/>
              <a:gd name="connsiteY10" fmla="*/ 1973580 h 9639300"/>
              <a:gd name="connsiteX11" fmla="*/ 17780 w 10917719"/>
              <a:gd name="connsiteY11" fmla="*/ 0 h 9639300"/>
              <a:gd name="connsiteX0" fmla="*/ 17780 w 10917719"/>
              <a:gd name="connsiteY0" fmla="*/ 0 h 9639300"/>
              <a:gd name="connsiteX1" fmla="*/ 6621780 w 10917719"/>
              <a:gd name="connsiteY1" fmla="*/ 0 h 9639300"/>
              <a:gd name="connsiteX2" fmla="*/ 8765540 w 10917719"/>
              <a:gd name="connsiteY2" fmla="*/ 1973580 h 9639300"/>
              <a:gd name="connsiteX3" fmla="*/ 10917719 w 10917719"/>
              <a:gd name="connsiteY3" fmla="*/ 3981764 h 9639300"/>
              <a:gd name="connsiteX4" fmla="*/ 7962683 w 10917719"/>
              <a:gd name="connsiteY4" fmla="*/ 7512872 h 9639300"/>
              <a:gd name="connsiteX5" fmla="*/ 3903980 w 10917719"/>
              <a:gd name="connsiteY5" fmla="*/ 9639300 h 9639300"/>
              <a:gd name="connsiteX6" fmla="*/ 3281680 w 10917719"/>
              <a:gd name="connsiteY6" fmla="*/ 9639300 h 9639300"/>
              <a:gd name="connsiteX7" fmla="*/ 2021917 w 10917719"/>
              <a:gd name="connsiteY7" fmla="*/ 7867170 h 9639300"/>
              <a:gd name="connsiteX8" fmla="*/ 17780 w 10917719"/>
              <a:gd name="connsiteY8" fmla="*/ 5092700 h 9639300"/>
              <a:gd name="connsiteX9" fmla="*/ 0 w 10917719"/>
              <a:gd name="connsiteY9" fmla="*/ 1973580 h 9639300"/>
              <a:gd name="connsiteX10" fmla="*/ 17780 w 10917719"/>
              <a:gd name="connsiteY10" fmla="*/ 0 h 9639300"/>
              <a:gd name="connsiteX0" fmla="*/ 17780 w 10917719"/>
              <a:gd name="connsiteY0" fmla="*/ 0 h 9639300"/>
              <a:gd name="connsiteX1" fmla="*/ 6621780 w 10917719"/>
              <a:gd name="connsiteY1" fmla="*/ 0 h 9639300"/>
              <a:gd name="connsiteX2" fmla="*/ 8765540 w 10917719"/>
              <a:gd name="connsiteY2" fmla="*/ 1973580 h 9639300"/>
              <a:gd name="connsiteX3" fmla="*/ 10917719 w 10917719"/>
              <a:gd name="connsiteY3" fmla="*/ 3981764 h 9639300"/>
              <a:gd name="connsiteX4" fmla="*/ 7962683 w 10917719"/>
              <a:gd name="connsiteY4" fmla="*/ 7512872 h 9639300"/>
              <a:gd name="connsiteX5" fmla="*/ 3903980 w 10917719"/>
              <a:gd name="connsiteY5" fmla="*/ 9639300 h 9639300"/>
              <a:gd name="connsiteX6" fmla="*/ 3281680 w 10917719"/>
              <a:gd name="connsiteY6" fmla="*/ 9639300 h 9639300"/>
              <a:gd name="connsiteX7" fmla="*/ 2021917 w 10917719"/>
              <a:gd name="connsiteY7" fmla="*/ 7867170 h 9639300"/>
              <a:gd name="connsiteX8" fmla="*/ 0 w 10917719"/>
              <a:gd name="connsiteY8" fmla="*/ 1973580 h 9639300"/>
              <a:gd name="connsiteX9" fmla="*/ 17780 w 10917719"/>
              <a:gd name="connsiteY9" fmla="*/ 0 h 9639300"/>
              <a:gd name="connsiteX0" fmla="*/ 17780 w 10917719"/>
              <a:gd name="connsiteY0" fmla="*/ 0 h 9639300"/>
              <a:gd name="connsiteX1" fmla="*/ 6621780 w 10917719"/>
              <a:gd name="connsiteY1" fmla="*/ 0 h 9639300"/>
              <a:gd name="connsiteX2" fmla="*/ 8765540 w 10917719"/>
              <a:gd name="connsiteY2" fmla="*/ 1973580 h 9639300"/>
              <a:gd name="connsiteX3" fmla="*/ 10917719 w 10917719"/>
              <a:gd name="connsiteY3" fmla="*/ 3981764 h 9639300"/>
              <a:gd name="connsiteX4" fmla="*/ 7962683 w 10917719"/>
              <a:gd name="connsiteY4" fmla="*/ 7512872 h 9639300"/>
              <a:gd name="connsiteX5" fmla="*/ 3903980 w 10917719"/>
              <a:gd name="connsiteY5" fmla="*/ 9639300 h 9639300"/>
              <a:gd name="connsiteX6" fmla="*/ 3281680 w 10917719"/>
              <a:gd name="connsiteY6" fmla="*/ 9639300 h 9639300"/>
              <a:gd name="connsiteX7" fmla="*/ 0 w 10917719"/>
              <a:gd name="connsiteY7" fmla="*/ 1973580 h 9639300"/>
              <a:gd name="connsiteX8" fmla="*/ 17780 w 10917719"/>
              <a:gd name="connsiteY8" fmla="*/ 0 h 9639300"/>
              <a:gd name="connsiteX0" fmla="*/ 17780 w 10917719"/>
              <a:gd name="connsiteY0" fmla="*/ 0 h 9639300"/>
              <a:gd name="connsiteX1" fmla="*/ 6621780 w 10917719"/>
              <a:gd name="connsiteY1" fmla="*/ 0 h 9639300"/>
              <a:gd name="connsiteX2" fmla="*/ 8765540 w 10917719"/>
              <a:gd name="connsiteY2" fmla="*/ 1973580 h 9639300"/>
              <a:gd name="connsiteX3" fmla="*/ 10917719 w 10917719"/>
              <a:gd name="connsiteY3" fmla="*/ 3981764 h 9639300"/>
              <a:gd name="connsiteX4" fmla="*/ 7962683 w 10917719"/>
              <a:gd name="connsiteY4" fmla="*/ 7512872 h 9639300"/>
              <a:gd name="connsiteX5" fmla="*/ 3903980 w 10917719"/>
              <a:gd name="connsiteY5" fmla="*/ 9639300 h 9639300"/>
              <a:gd name="connsiteX6" fmla="*/ 0 w 10917719"/>
              <a:gd name="connsiteY6" fmla="*/ 1973580 h 9639300"/>
              <a:gd name="connsiteX7" fmla="*/ 17780 w 10917719"/>
              <a:gd name="connsiteY7" fmla="*/ 0 h 9639300"/>
              <a:gd name="connsiteX0" fmla="*/ 17780 w 10917719"/>
              <a:gd name="connsiteY0" fmla="*/ 0 h 7512872"/>
              <a:gd name="connsiteX1" fmla="*/ 6621780 w 10917719"/>
              <a:gd name="connsiteY1" fmla="*/ 0 h 7512872"/>
              <a:gd name="connsiteX2" fmla="*/ 8765540 w 10917719"/>
              <a:gd name="connsiteY2" fmla="*/ 1973580 h 7512872"/>
              <a:gd name="connsiteX3" fmla="*/ 10917719 w 10917719"/>
              <a:gd name="connsiteY3" fmla="*/ 3981764 h 7512872"/>
              <a:gd name="connsiteX4" fmla="*/ 7962683 w 10917719"/>
              <a:gd name="connsiteY4" fmla="*/ 7512872 h 7512872"/>
              <a:gd name="connsiteX5" fmla="*/ 0 w 10917719"/>
              <a:gd name="connsiteY5" fmla="*/ 1973580 h 7512872"/>
              <a:gd name="connsiteX6" fmla="*/ 17780 w 10917719"/>
              <a:gd name="connsiteY6" fmla="*/ 0 h 7512872"/>
              <a:gd name="connsiteX0" fmla="*/ 17780 w 10917719"/>
              <a:gd name="connsiteY0" fmla="*/ 0 h 3981764"/>
              <a:gd name="connsiteX1" fmla="*/ 6621780 w 10917719"/>
              <a:gd name="connsiteY1" fmla="*/ 0 h 3981764"/>
              <a:gd name="connsiteX2" fmla="*/ 8765540 w 10917719"/>
              <a:gd name="connsiteY2" fmla="*/ 1973580 h 3981764"/>
              <a:gd name="connsiteX3" fmla="*/ 10917719 w 10917719"/>
              <a:gd name="connsiteY3" fmla="*/ 3981764 h 3981764"/>
              <a:gd name="connsiteX4" fmla="*/ 0 w 10917719"/>
              <a:gd name="connsiteY4" fmla="*/ 1973580 h 3981764"/>
              <a:gd name="connsiteX5" fmla="*/ 17780 w 10917719"/>
              <a:gd name="connsiteY5" fmla="*/ 0 h 3981764"/>
              <a:gd name="connsiteX0" fmla="*/ 17780 w 8765540"/>
              <a:gd name="connsiteY0" fmla="*/ 0 h 1973580"/>
              <a:gd name="connsiteX1" fmla="*/ 6621780 w 8765540"/>
              <a:gd name="connsiteY1" fmla="*/ 0 h 1973580"/>
              <a:gd name="connsiteX2" fmla="*/ 8765540 w 8765540"/>
              <a:gd name="connsiteY2" fmla="*/ 1973580 h 1973580"/>
              <a:gd name="connsiteX3" fmla="*/ 0 w 8765540"/>
              <a:gd name="connsiteY3" fmla="*/ 1973580 h 1973580"/>
              <a:gd name="connsiteX4" fmla="*/ 17780 w 8765540"/>
              <a:gd name="connsiteY4" fmla="*/ 0 h 19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5540" h="1973580">
                <a:moveTo>
                  <a:pt x="17780" y="0"/>
                </a:moveTo>
                <a:lnTo>
                  <a:pt x="6621780" y="0"/>
                </a:lnTo>
                <a:lnTo>
                  <a:pt x="8765540" y="1973580"/>
                </a:lnTo>
                <a:lnTo>
                  <a:pt x="0" y="1973580"/>
                </a:lnTo>
                <a:lnTo>
                  <a:pt x="17780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lumOff val="25000"/>
                  <a:alpha val="50000"/>
                </a:schemeClr>
              </a:gs>
              <a:gs pos="39000">
                <a:schemeClr val="tx2">
                  <a:alpha val="41000"/>
                  <a:lumMod val="98000"/>
                </a:schemeClr>
              </a:gs>
              <a:gs pos="100000">
                <a:srgbClr val="0150A7">
                  <a:lumMod val="90000"/>
                  <a:alpha val="71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spcCol="0" rtlCol="0" anchor="ctr"/>
          <a:lstStyle/>
          <a:p>
            <a:pPr algn="ctr"/>
            <a:endParaRPr lang="en-AU"/>
          </a:p>
        </p:txBody>
      </p:sp>
      <p:sp>
        <p:nvSpPr>
          <p:cNvPr id="23" name="Freeform 22"/>
          <p:cNvSpPr/>
          <p:nvPr userDrawn="1"/>
        </p:nvSpPr>
        <p:spPr>
          <a:xfrm>
            <a:off x="-4553" y="5612399"/>
            <a:ext cx="5166196" cy="1264543"/>
          </a:xfrm>
          <a:custGeom>
            <a:avLst/>
            <a:gdLst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3886200 w 12268200"/>
              <a:gd name="connsiteY3" fmla="*/ 9639300 h 9639300"/>
              <a:gd name="connsiteX4" fmla="*/ 3263900 w 12268200"/>
              <a:gd name="connsiteY4" fmla="*/ 9639300 h 9639300"/>
              <a:gd name="connsiteX5" fmla="*/ 0 w 12268200"/>
              <a:gd name="connsiteY5" fmla="*/ 5092700 h 9639300"/>
              <a:gd name="connsiteX6" fmla="*/ 0 w 12268200"/>
              <a:gd name="connsiteY6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3886200 w 12268200"/>
              <a:gd name="connsiteY3" fmla="*/ 9639300 h 9639300"/>
              <a:gd name="connsiteX4" fmla="*/ 3263900 w 12268200"/>
              <a:gd name="connsiteY4" fmla="*/ 9639300 h 9639300"/>
              <a:gd name="connsiteX5" fmla="*/ 2004137 w 12268200"/>
              <a:gd name="connsiteY5" fmla="*/ 7867170 h 9639300"/>
              <a:gd name="connsiteX6" fmla="*/ 0 w 12268200"/>
              <a:gd name="connsiteY6" fmla="*/ 5092700 h 9639300"/>
              <a:gd name="connsiteX7" fmla="*/ 0 w 12268200"/>
              <a:gd name="connsiteY7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3886200 w 12268200"/>
              <a:gd name="connsiteY3" fmla="*/ 9639300 h 9639300"/>
              <a:gd name="connsiteX4" fmla="*/ 3263900 w 12268200"/>
              <a:gd name="connsiteY4" fmla="*/ 9639300 h 9639300"/>
              <a:gd name="connsiteX5" fmla="*/ 2004137 w 12268200"/>
              <a:gd name="connsiteY5" fmla="*/ 7867170 h 9639300"/>
              <a:gd name="connsiteX6" fmla="*/ 1051101 w 12268200"/>
              <a:gd name="connsiteY6" fmla="*/ 6540646 h 9639300"/>
              <a:gd name="connsiteX7" fmla="*/ 0 w 12268200"/>
              <a:gd name="connsiteY7" fmla="*/ 5092700 h 9639300"/>
              <a:gd name="connsiteX8" fmla="*/ 0 w 12268200"/>
              <a:gd name="connsiteY8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3886200 w 12268200"/>
              <a:gd name="connsiteY3" fmla="*/ 9639300 h 9639300"/>
              <a:gd name="connsiteX4" fmla="*/ 3263900 w 12268200"/>
              <a:gd name="connsiteY4" fmla="*/ 9639300 h 9639300"/>
              <a:gd name="connsiteX5" fmla="*/ 2004137 w 12268200"/>
              <a:gd name="connsiteY5" fmla="*/ 7867170 h 9639300"/>
              <a:gd name="connsiteX6" fmla="*/ 7912 w 12268200"/>
              <a:gd name="connsiteY6" fmla="*/ 7880049 h 9639300"/>
              <a:gd name="connsiteX7" fmla="*/ 0 w 12268200"/>
              <a:gd name="connsiteY7" fmla="*/ 5092700 h 9639300"/>
              <a:gd name="connsiteX8" fmla="*/ 0 w 12268200"/>
              <a:gd name="connsiteY8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2268200 w 12268200"/>
              <a:gd name="connsiteY2" fmla="*/ 5257800 h 9639300"/>
              <a:gd name="connsiteX3" fmla="*/ 7944903 w 12268200"/>
              <a:gd name="connsiteY3" fmla="*/ 7512872 h 9639300"/>
              <a:gd name="connsiteX4" fmla="*/ 3886200 w 12268200"/>
              <a:gd name="connsiteY4" fmla="*/ 9639300 h 9639300"/>
              <a:gd name="connsiteX5" fmla="*/ 3263900 w 12268200"/>
              <a:gd name="connsiteY5" fmla="*/ 9639300 h 9639300"/>
              <a:gd name="connsiteX6" fmla="*/ 2004137 w 12268200"/>
              <a:gd name="connsiteY6" fmla="*/ 7867170 h 9639300"/>
              <a:gd name="connsiteX7" fmla="*/ 7912 w 12268200"/>
              <a:gd name="connsiteY7" fmla="*/ 7880049 h 9639300"/>
              <a:gd name="connsiteX8" fmla="*/ 0 w 12268200"/>
              <a:gd name="connsiteY8" fmla="*/ 5092700 h 9639300"/>
              <a:gd name="connsiteX9" fmla="*/ 0 w 12268200"/>
              <a:gd name="connsiteY9" fmla="*/ 0 h 9639300"/>
              <a:gd name="connsiteX0" fmla="*/ 0 w 12268200"/>
              <a:gd name="connsiteY0" fmla="*/ 0 h 9639300"/>
              <a:gd name="connsiteX1" fmla="*/ 6604000 w 12268200"/>
              <a:gd name="connsiteY1" fmla="*/ 0 h 9639300"/>
              <a:gd name="connsiteX2" fmla="*/ 10899939 w 12268200"/>
              <a:gd name="connsiteY2" fmla="*/ 3981764 h 9639300"/>
              <a:gd name="connsiteX3" fmla="*/ 12268200 w 12268200"/>
              <a:gd name="connsiteY3" fmla="*/ 5257800 h 9639300"/>
              <a:gd name="connsiteX4" fmla="*/ 7944903 w 12268200"/>
              <a:gd name="connsiteY4" fmla="*/ 7512872 h 9639300"/>
              <a:gd name="connsiteX5" fmla="*/ 3886200 w 12268200"/>
              <a:gd name="connsiteY5" fmla="*/ 9639300 h 9639300"/>
              <a:gd name="connsiteX6" fmla="*/ 3263900 w 12268200"/>
              <a:gd name="connsiteY6" fmla="*/ 9639300 h 9639300"/>
              <a:gd name="connsiteX7" fmla="*/ 2004137 w 12268200"/>
              <a:gd name="connsiteY7" fmla="*/ 7867170 h 9639300"/>
              <a:gd name="connsiteX8" fmla="*/ 7912 w 12268200"/>
              <a:gd name="connsiteY8" fmla="*/ 7880049 h 9639300"/>
              <a:gd name="connsiteX9" fmla="*/ 0 w 12268200"/>
              <a:gd name="connsiteY9" fmla="*/ 5092700 h 9639300"/>
              <a:gd name="connsiteX10" fmla="*/ 0 w 12268200"/>
              <a:gd name="connsiteY10" fmla="*/ 0 h 9639300"/>
              <a:gd name="connsiteX0" fmla="*/ 0 w 10899939"/>
              <a:gd name="connsiteY0" fmla="*/ 0 h 9639300"/>
              <a:gd name="connsiteX1" fmla="*/ 6604000 w 10899939"/>
              <a:gd name="connsiteY1" fmla="*/ 0 h 9639300"/>
              <a:gd name="connsiteX2" fmla="*/ 10899939 w 10899939"/>
              <a:gd name="connsiteY2" fmla="*/ 3981764 h 9639300"/>
              <a:gd name="connsiteX3" fmla="*/ 7944903 w 10899939"/>
              <a:gd name="connsiteY3" fmla="*/ 7512872 h 9639300"/>
              <a:gd name="connsiteX4" fmla="*/ 3886200 w 10899939"/>
              <a:gd name="connsiteY4" fmla="*/ 9639300 h 9639300"/>
              <a:gd name="connsiteX5" fmla="*/ 3263900 w 10899939"/>
              <a:gd name="connsiteY5" fmla="*/ 9639300 h 9639300"/>
              <a:gd name="connsiteX6" fmla="*/ 2004137 w 10899939"/>
              <a:gd name="connsiteY6" fmla="*/ 7867170 h 9639300"/>
              <a:gd name="connsiteX7" fmla="*/ 7912 w 10899939"/>
              <a:gd name="connsiteY7" fmla="*/ 7880049 h 9639300"/>
              <a:gd name="connsiteX8" fmla="*/ 0 w 10899939"/>
              <a:gd name="connsiteY8" fmla="*/ 5092700 h 9639300"/>
              <a:gd name="connsiteX9" fmla="*/ 0 w 10899939"/>
              <a:gd name="connsiteY9" fmla="*/ 0 h 9639300"/>
              <a:gd name="connsiteX0" fmla="*/ 0 w 10899939"/>
              <a:gd name="connsiteY0" fmla="*/ 0 h 9639300"/>
              <a:gd name="connsiteX1" fmla="*/ 6604000 w 10899939"/>
              <a:gd name="connsiteY1" fmla="*/ 0 h 9639300"/>
              <a:gd name="connsiteX2" fmla="*/ 8747760 w 10899939"/>
              <a:gd name="connsiteY2" fmla="*/ 1973580 h 9639300"/>
              <a:gd name="connsiteX3" fmla="*/ 10899939 w 10899939"/>
              <a:gd name="connsiteY3" fmla="*/ 3981764 h 9639300"/>
              <a:gd name="connsiteX4" fmla="*/ 7944903 w 10899939"/>
              <a:gd name="connsiteY4" fmla="*/ 7512872 h 9639300"/>
              <a:gd name="connsiteX5" fmla="*/ 3886200 w 10899939"/>
              <a:gd name="connsiteY5" fmla="*/ 9639300 h 9639300"/>
              <a:gd name="connsiteX6" fmla="*/ 3263900 w 10899939"/>
              <a:gd name="connsiteY6" fmla="*/ 9639300 h 9639300"/>
              <a:gd name="connsiteX7" fmla="*/ 2004137 w 10899939"/>
              <a:gd name="connsiteY7" fmla="*/ 7867170 h 9639300"/>
              <a:gd name="connsiteX8" fmla="*/ 7912 w 10899939"/>
              <a:gd name="connsiteY8" fmla="*/ 7880049 h 9639300"/>
              <a:gd name="connsiteX9" fmla="*/ 0 w 10899939"/>
              <a:gd name="connsiteY9" fmla="*/ 5092700 h 9639300"/>
              <a:gd name="connsiteX10" fmla="*/ 0 w 10899939"/>
              <a:gd name="connsiteY10" fmla="*/ 0 h 9639300"/>
              <a:gd name="connsiteX0" fmla="*/ 17780 w 10917719"/>
              <a:gd name="connsiteY0" fmla="*/ 0 h 9639300"/>
              <a:gd name="connsiteX1" fmla="*/ 6621780 w 10917719"/>
              <a:gd name="connsiteY1" fmla="*/ 0 h 9639300"/>
              <a:gd name="connsiteX2" fmla="*/ 8765540 w 10917719"/>
              <a:gd name="connsiteY2" fmla="*/ 1973580 h 9639300"/>
              <a:gd name="connsiteX3" fmla="*/ 10917719 w 10917719"/>
              <a:gd name="connsiteY3" fmla="*/ 3981764 h 9639300"/>
              <a:gd name="connsiteX4" fmla="*/ 7962683 w 10917719"/>
              <a:gd name="connsiteY4" fmla="*/ 7512872 h 9639300"/>
              <a:gd name="connsiteX5" fmla="*/ 3903980 w 10917719"/>
              <a:gd name="connsiteY5" fmla="*/ 9639300 h 9639300"/>
              <a:gd name="connsiteX6" fmla="*/ 3281680 w 10917719"/>
              <a:gd name="connsiteY6" fmla="*/ 9639300 h 9639300"/>
              <a:gd name="connsiteX7" fmla="*/ 2021917 w 10917719"/>
              <a:gd name="connsiteY7" fmla="*/ 7867170 h 9639300"/>
              <a:gd name="connsiteX8" fmla="*/ 25692 w 10917719"/>
              <a:gd name="connsiteY8" fmla="*/ 7880049 h 9639300"/>
              <a:gd name="connsiteX9" fmla="*/ 17780 w 10917719"/>
              <a:gd name="connsiteY9" fmla="*/ 5092700 h 9639300"/>
              <a:gd name="connsiteX10" fmla="*/ 0 w 10917719"/>
              <a:gd name="connsiteY10" fmla="*/ 1973580 h 9639300"/>
              <a:gd name="connsiteX11" fmla="*/ 17780 w 10917719"/>
              <a:gd name="connsiteY11" fmla="*/ 0 h 9639300"/>
              <a:gd name="connsiteX0" fmla="*/ 17780 w 10917719"/>
              <a:gd name="connsiteY0" fmla="*/ 0 h 9639300"/>
              <a:gd name="connsiteX1" fmla="*/ 6621780 w 10917719"/>
              <a:gd name="connsiteY1" fmla="*/ 0 h 9639300"/>
              <a:gd name="connsiteX2" fmla="*/ 8765540 w 10917719"/>
              <a:gd name="connsiteY2" fmla="*/ 1973580 h 9639300"/>
              <a:gd name="connsiteX3" fmla="*/ 10917719 w 10917719"/>
              <a:gd name="connsiteY3" fmla="*/ 3981764 h 9639300"/>
              <a:gd name="connsiteX4" fmla="*/ 7962683 w 10917719"/>
              <a:gd name="connsiteY4" fmla="*/ 7512872 h 9639300"/>
              <a:gd name="connsiteX5" fmla="*/ 3903980 w 10917719"/>
              <a:gd name="connsiteY5" fmla="*/ 9639300 h 9639300"/>
              <a:gd name="connsiteX6" fmla="*/ 3281680 w 10917719"/>
              <a:gd name="connsiteY6" fmla="*/ 9639300 h 9639300"/>
              <a:gd name="connsiteX7" fmla="*/ 2021917 w 10917719"/>
              <a:gd name="connsiteY7" fmla="*/ 7867170 h 9639300"/>
              <a:gd name="connsiteX8" fmla="*/ 17780 w 10917719"/>
              <a:gd name="connsiteY8" fmla="*/ 5092700 h 9639300"/>
              <a:gd name="connsiteX9" fmla="*/ 0 w 10917719"/>
              <a:gd name="connsiteY9" fmla="*/ 1973580 h 9639300"/>
              <a:gd name="connsiteX10" fmla="*/ 17780 w 10917719"/>
              <a:gd name="connsiteY10" fmla="*/ 0 h 9639300"/>
              <a:gd name="connsiteX0" fmla="*/ 17780 w 10917719"/>
              <a:gd name="connsiteY0" fmla="*/ 0 h 9639300"/>
              <a:gd name="connsiteX1" fmla="*/ 6621780 w 10917719"/>
              <a:gd name="connsiteY1" fmla="*/ 0 h 9639300"/>
              <a:gd name="connsiteX2" fmla="*/ 8765540 w 10917719"/>
              <a:gd name="connsiteY2" fmla="*/ 1973580 h 9639300"/>
              <a:gd name="connsiteX3" fmla="*/ 10917719 w 10917719"/>
              <a:gd name="connsiteY3" fmla="*/ 3981764 h 9639300"/>
              <a:gd name="connsiteX4" fmla="*/ 7962683 w 10917719"/>
              <a:gd name="connsiteY4" fmla="*/ 7512872 h 9639300"/>
              <a:gd name="connsiteX5" fmla="*/ 3903980 w 10917719"/>
              <a:gd name="connsiteY5" fmla="*/ 9639300 h 9639300"/>
              <a:gd name="connsiteX6" fmla="*/ 3281680 w 10917719"/>
              <a:gd name="connsiteY6" fmla="*/ 9639300 h 9639300"/>
              <a:gd name="connsiteX7" fmla="*/ 2021917 w 10917719"/>
              <a:gd name="connsiteY7" fmla="*/ 7867170 h 9639300"/>
              <a:gd name="connsiteX8" fmla="*/ 0 w 10917719"/>
              <a:gd name="connsiteY8" fmla="*/ 1973580 h 9639300"/>
              <a:gd name="connsiteX9" fmla="*/ 17780 w 10917719"/>
              <a:gd name="connsiteY9" fmla="*/ 0 h 9639300"/>
              <a:gd name="connsiteX0" fmla="*/ 17780 w 10917719"/>
              <a:gd name="connsiteY0" fmla="*/ 0 h 9639300"/>
              <a:gd name="connsiteX1" fmla="*/ 6621780 w 10917719"/>
              <a:gd name="connsiteY1" fmla="*/ 0 h 9639300"/>
              <a:gd name="connsiteX2" fmla="*/ 8765540 w 10917719"/>
              <a:gd name="connsiteY2" fmla="*/ 1973580 h 9639300"/>
              <a:gd name="connsiteX3" fmla="*/ 10917719 w 10917719"/>
              <a:gd name="connsiteY3" fmla="*/ 3981764 h 9639300"/>
              <a:gd name="connsiteX4" fmla="*/ 7962683 w 10917719"/>
              <a:gd name="connsiteY4" fmla="*/ 7512872 h 9639300"/>
              <a:gd name="connsiteX5" fmla="*/ 3903980 w 10917719"/>
              <a:gd name="connsiteY5" fmla="*/ 9639300 h 9639300"/>
              <a:gd name="connsiteX6" fmla="*/ 3281680 w 10917719"/>
              <a:gd name="connsiteY6" fmla="*/ 9639300 h 9639300"/>
              <a:gd name="connsiteX7" fmla="*/ 0 w 10917719"/>
              <a:gd name="connsiteY7" fmla="*/ 1973580 h 9639300"/>
              <a:gd name="connsiteX8" fmla="*/ 17780 w 10917719"/>
              <a:gd name="connsiteY8" fmla="*/ 0 h 9639300"/>
              <a:gd name="connsiteX0" fmla="*/ 17780 w 10917719"/>
              <a:gd name="connsiteY0" fmla="*/ 0 h 9639300"/>
              <a:gd name="connsiteX1" fmla="*/ 6621780 w 10917719"/>
              <a:gd name="connsiteY1" fmla="*/ 0 h 9639300"/>
              <a:gd name="connsiteX2" fmla="*/ 8765540 w 10917719"/>
              <a:gd name="connsiteY2" fmla="*/ 1973580 h 9639300"/>
              <a:gd name="connsiteX3" fmla="*/ 10917719 w 10917719"/>
              <a:gd name="connsiteY3" fmla="*/ 3981764 h 9639300"/>
              <a:gd name="connsiteX4" fmla="*/ 7962683 w 10917719"/>
              <a:gd name="connsiteY4" fmla="*/ 7512872 h 9639300"/>
              <a:gd name="connsiteX5" fmla="*/ 3903980 w 10917719"/>
              <a:gd name="connsiteY5" fmla="*/ 9639300 h 9639300"/>
              <a:gd name="connsiteX6" fmla="*/ 0 w 10917719"/>
              <a:gd name="connsiteY6" fmla="*/ 1973580 h 9639300"/>
              <a:gd name="connsiteX7" fmla="*/ 17780 w 10917719"/>
              <a:gd name="connsiteY7" fmla="*/ 0 h 9639300"/>
              <a:gd name="connsiteX0" fmla="*/ 17780 w 10917719"/>
              <a:gd name="connsiteY0" fmla="*/ 0 h 7512872"/>
              <a:gd name="connsiteX1" fmla="*/ 6621780 w 10917719"/>
              <a:gd name="connsiteY1" fmla="*/ 0 h 7512872"/>
              <a:gd name="connsiteX2" fmla="*/ 8765540 w 10917719"/>
              <a:gd name="connsiteY2" fmla="*/ 1973580 h 7512872"/>
              <a:gd name="connsiteX3" fmla="*/ 10917719 w 10917719"/>
              <a:gd name="connsiteY3" fmla="*/ 3981764 h 7512872"/>
              <a:gd name="connsiteX4" fmla="*/ 7962683 w 10917719"/>
              <a:gd name="connsiteY4" fmla="*/ 7512872 h 7512872"/>
              <a:gd name="connsiteX5" fmla="*/ 0 w 10917719"/>
              <a:gd name="connsiteY5" fmla="*/ 1973580 h 7512872"/>
              <a:gd name="connsiteX6" fmla="*/ 17780 w 10917719"/>
              <a:gd name="connsiteY6" fmla="*/ 0 h 7512872"/>
              <a:gd name="connsiteX0" fmla="*/ 17780 w 10917719"/>
              <a:gd name="connsiteY0" fmla="*/ 0 h 3981764"/>
              <a:gd name="connsiteX1" fmla="*/ 6621780 w 10917719"/>
              <a:gd name="connsiteY1" fmla="*/ 0 h 3981764"/>
              <a:gd name="connsiteX2" fmla="*/ 8765540 w 10917719"/>
              <a:gd name="connsiteY2" fmla="*/ 1973580 h 3981764"/>
              <a:gd name="connsiteX3" fmla="*/ 10917719 w 10917719"/>
              <a:gd name="connsiteY3" fmla="*/ 3981764 h 3981764"/>
              <a:gd name="connsiteX4" fmla="*/ 0 w 10917719"/>
              <a:gd name="connsiteY4" fmla="*/ 1973580 h 3981764"/>
              <a:gd name="connsiteX5" fmla="*/ 17780 w 10917719"/>
              <a:gd name="connsiteY5" fmla="*/ 0 h 3981764"/>
              <a:gd name="connsiteX0" fmla="*/ 17780 w 8765540"/>
              <a:gd name="connsiteY0" fmla="*/ 0 h 1973580"/>
              <a:gd name="connsiteX1" fmla="*/ 6621780 w 8765540"/>
              <a:gd name="connsiteY1" fmla="*/ 0 h 1973580"/>
              <a:gd name="connsiteX2" fmla="*/ 8765540 w 8765540"/>
              <a:gd name="connsiteY2" fmla="*/ 1973580 h 1973580"/>
              <a:gd name="connsiteX3" fmla="*/ 0 w 8765540"/>
              <a:gd name="connsiteY3" fmla="*/ 1973580 h 1973580"/>
              <a:gd name="connsiteX4" fmla="*/ 17780 w 8765540"/>
              <a:gd name="connsiteY4" fmla="*/ 0 h 1973580"/>
              <a:gd name="connsiteX0" fmla="*/ 17780 w 8765540"/>
              <a:gd name="connsiteY0" fmla="*/ 0 h 1973580"/>
              <a:gd name="connsiteX1" fmla="*/ 7226300 w 8765540"/>
              <a:gd name="connsiteY1" fmla="*/ 0 h 1973580"/>
              <a:gd name="connsiteX2" fmla="*/ 8765540 w 8765540"/>
              <a:gd name="connsiteY2" fmla="*/ 1973580 h 1973580"/>
              <a:gd name="connsiteX3" fmla="*/ 0 w 8765540"/>
              <a:gd name="connsiteY3" fmla="*/ 1973580 h 1973580"/>
              <a:gd name="connsiteX4" fmla="*/ 17780 w 8765540"/>
              <a:gd name="connsiteY4" fmla="*/ 0 h 1973580"/>
              <a:gd name="connsiteX0" fmla="*/ 17780 w 8765540"/>
              <a:gd name="connsiteY0" fmla="*/ 0 h 1973580"/>
              <a:gd name="connsiteX1" fmla="*/ 7226300 w 8765540"/>
              <a:gd name="connsiteY1" fmla="*/ 0 h 1973580"/>
              <a:gd name="connsiteX2" fmla="*/ 8765540 w 8765540"/>
              <a:gd name="connsiteY2" fmla="*/ 1973580 h 1973580"/>
              <a:gd name="connsiteX3" fmla="*/ 3911600 w 8765540"/>
              <a:gd name="connsiteY3" fmla="*/ 1953237 h 1973580"/>
              <a:gd name="connsiteX4" fmla="*/ 0 w 8765540"/>
              <a:gd name="connsiteY4" fmla="*/ 1973580 h 1973580"/>
              <a:gd name="connsiteX5" fmla="*/ 17780 w 8765540"/>
              <a:gd name="connsiteY5" fmla="*/ 0 h 1973580"/>
              <a:gd name="connsiteX0" fmla="*/ 17780 w 7226300"/>
              <a:gd name="connsiteY0" fmla="*/ 0 h 1973580"/>
              <a:gd name="connsiteX1" fmla="*/ 7226300 w 7226300"/>
              <a:gd name="connsiteY1" fmla="*/ 0 h 1973580"/>
              <a:gd name="connsiteX2" fmla="*/ 3911600 w 7226300"/>
              <a:gd name="connsiteY2" fmla="*/ 1953237 h 1973580"/>
              <a:gd name="connsiteX3" fmla="*/ 0 w 7226300"/>
              <a:gd name="connsiteY3" fmla="*/ 1973580 h 1973580"/>
              <a:gd name="connsiteX4" fmla="*/ 17780 w 7226300"/>
              <a:gd name="connsiteY4" fmla="*/ 0 h 1973580"/>
              <a:gd name="connsiteX0" fmla="*/ 0 w 7232674"/>
              <a:gd name="connsiteY0" fmla="*/ 0 h 2001155"/>
              <a:gd name="connsiteX1" fmla="*/ 7232674 w 7232674"/>
              <a:gd name="connsiteY1" fmla="*/ 27575 h 2001155"/>
              <a:gd name="connsiteX2" fmla="*/ 3917974 w 7232674"/>
              <a:gd name="connsiteY2" fmla="*/ 1980812 h 2001155"/>
              <a:gd name="connsiteX3" fmla="*/ 6374 w 7232674"/>
              <a:gd name="connsiteY3" fmla="*/ 2001155 h 2001155"/>
              <a:gd name="connsiteX4" fmla="*/ 0 w 7232674"/>
              <a:gd name="connsiteY4" fmla="*/ 0 h 2001155"/>
              <a:gd name="connsiteX0" fmla="*/ 0 w 7232674"/>
              <a:gd name="connsiteY0" fmla="*/ 0 h 2049750"/>
              <a:gd name="connsiteX1" fmla="*/ 7232674 w 7232674"/>
              <a:gd name="connsiteY1" fmla="*/ 27575 h 2049750"/>
              <a:gd name="connsiteX2" fmla="*/ 3881743 w 7232674"/>
              <a:gd name="connsiteY2" fmla="*/ 2049750 h 2049750"/>
              <a:gd name="connsiteX3" fmla="*/ 6374 w 7232674"/>
              <a:gd name="connsiteY3" fmla="*/ 2001155 h 2049750"/>
              <a:gd name="connsiteX4" fmla="*/ 0 w 7232674"/>
              <a:gd name="connsiteY4" fmla="*/ 0 h 2049750"/>
              <a:gd name="connsiteX0" fmla="*/ 0 w 7232674"/>
              <a:gd name="connsiteY0" fmla="*/ 0 h 2049750"/>
              <a:gd name="connsiteX1" fmla="*/ 7232674 w 7232674"/>
              <a:gd name="connsiteY1" fmla="*/ 27575 h 2049750"/>
              <a:gd name="connsiteX2" fmla="*/ 3881743 w 7232674"/>
              <a:gd name="connsiteY2" fmla="*/ 2049750 h 2049750"/>
              <a:gd name="connsiteX3" fmla="*/ 18451 w 7232674"/>
              <a:gd name="connsiteY3" fmla="*/ 2014944 h 2049750"/>
              <a:gd name="connsiteX4" fmla="*/ 0 w 7232674"/>
              <a:gd name="connsiteY4" fmla="*/ 0 h 2049750"/>
              <a:gd name="connsiteX0" fmla="*/ 0 w 7232674"/>
              <a:gd name="connsiteY0" fmla="*/ 0 h 2035963"/>
              <a:gd name="connsiteX1" fmla="*/ 7232674 w 7232674"/>
              <a:gd name="connsiteY1" fmla="*/ 13788 h 2035963"/>
              <a:gd name="connsiteX2" fmla="*/ 3881743 w 7232674"/>
              <a:gd name="connsiteY2" fmla="*/ 2035963 h 2035963"/>
              <a:gd name="connsiteX3" fmla="*/ 18451 w 7232674"/>
              <a:gd name="connsiteY3" fmla="*/ 2001157 h 2035963"/>
              <a:gd name="connsiteX4" fmla="*/ 0 w 7232674"/>
              <a:gd name="connsiteY4" fmla="*/ 0 h 2035963"/>
              <a:gd name="connsiteX0" fmla="*/ 0 w 7232674"/>
              <a:gd name="connsiteY0" fmla="*/ 0 h 2022174"/>
              <a:gd name="connsiteX1" fmla="*/ 7232674 w 7232674"/>
              <a:gd name="connsiteY1" fmla="*/ -1 h 2022174"/>
              <a:gd name="connsiteX2" fmla="*/ 3881743 w 7232674"/>
              <a:gd name="connsiteY2" fmla="*/ 2022174 h 2022174"/>
              <a:gd name="connsiteX3" fmla="*/ 18451 w 7232674"/>
              <a:gd name="connsiteY3" fmla="*/ 1987368 h 2022174"/>
              <a:gd name="connsiteX4" fmla="*/ 0 w 7232674"/>
              <a:gd name="connsiteY4" fmla="*/ 0 h 2022174"/>
              <a:gd name="connsiteX0" fmla="*/ 0 w 7232674"/>
              <a:gd name="connsiteY0" fmla="*/ 2 h 2028732"/>
              <a:gd name="connsiteX1" fmla="*/ 7232674 w 7232674"/>
              <a:gd name="connsiteY1" fmla="*/ 1 h 2028732"/>
              <a:gd name="connsiteX2" fmla="*/ 3881743 w 7232674"/>
              <a:gd name="connsiteY2" fmla="*/ 2022176 h 2028732"/>
              <a:gd name="connsiteX3" fmla="*/ 6374 w 7232674"/>
              <a:gd name="connsiteY3" fmla="*/ 2028732 h 2028732"/>
              <a:gd name="connsiteX4" fmla="*/ 0 w 7232674"/>
              <a:gd name="connsiteY4" fmla="*/ 2 h 2028732"/>
              <a:gd name="connsiteX0" fmla="*/ 0 w 7232674"/>
              <a:gd name="connsiteY0" fmla="*/ 0 h 2028730"/>
              <a:gd name="connsiteX1" fmla="*/ 7232674 w 7232674"/>
              <a:gd name="connsiteY1" fmla="*/ -1 h 2028730"/>
              <a:gd name="connsiteX2" fmla="*/ 3888410 w 7232674"/>
              <a:gd name="connsiteY2" fmla="*/ 2014561 h 2028730"/>
              <a:gd name="connsiteX3" fmla="*/ 6374 w 7232674"/>
              <a:gd name="connsiteY3" fmla="*/ 2028730 h 2028730"/>
              <a:gd name="connsiteX4" fmla="*/ 0 w 7232674"/>
              <a:gd name="connsiteY4" fmla="*/ 0 h 2028730"/>
              <a:gd name="connsiteX0" fmla="*/ 0 w 7232674"/>
              <a:gd name="connsiteY0" fmla="*/ 2 h 2021119"/>
              <a:gd name="connsiteX1" fmla="*/ 7232674 w 7232674"/>
              <a:gd name="connsiteY1" fmla="*/ 1 h 2021119"/>
              <a:gd name="connsiteX2" fmla="*/ 3888410 w 7232674"/>
              <a:gd name="connsiteY2" fmla="*/ 2014563 h 2021119"/>
              <a:gd name="connsiteX3" fmla="*/ 6374 w 7232674"/>
              <a:gd name="connsiteY3" fmla="*/ 2021119 h 2021119"/>
              <a:gd name="connsiteX4" fmla="*/ 0 w 7232674"/>
              <a:gd name="connsiteY4" fmla="*/ 2 h 2021119"/>
              <a:gd name="connsiteX0" fmla="*/ 0 w 7232674"/>
              <a:gd name="connsiteY0" fmla="*/ 0 h 2021117"/>
              <a:gd name="connsiteX1" fmla="*/ 7232674 w 7232674"/>
              <a:gd name="connsiteY1" fmla="*/ -1 h 2021117"/>
              <a:gd name="connsiteX2" fmla="*/ 3888410 w 7232674"/>
              <a:gd name="connsiteY2" fmla="*/ 2014561 h 2021117"/>
              <a:gd name="connsiteX3" fmla="*/ 6374 w 7232674"/>
              <a:gd name="connsiteY3" fmla="*/ 2021117 h 2021117"/>
              <a:gd name="connsiteX4" fmla="*/ 0 w 7232674"/>
              <a:gd name="connsiteY4" fmla="*/ 0 h 202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2674" h="2021117">
                <a:moveTo>
                  <a:pt x="0" y="0"/>
                </a:moveTo>
                <a:lnTo>
                  <a:pt x="7232674" y="-1"/>
                </a:lnTo>
                <a:lnTo>
                  <a:pt x="3888410" y="2014561"/>
                </a:lnTo>
                <a:lnTo>
                  <a:pt x="6374" y="2021117"/>
                </a:lnTo>
                <a:cubicBezTo>
                  <a:pt x="4249" y="1354065"/>
                  <a:pt x="2125" y="667052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lumOff val="25000"/>
                </a:schemeClr>
              </a:gs>
              <a:gs pos="39000">
                <a:schemeClr val="tx2">
                  <a:lumMod val="98000"/>
                  <a:alpha val="68000"/>
                </a:schemeClr>
              </a:gs>
              <a:gs pos="100000">
                <a:srgbClr val="0150A7">
                  <a:lumMod val="90000"/>
                  <a:alpha val="9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spcCol="0"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66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Picture + 3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6963" y="1844824"/>
            <a:ext cx="5458802" cy="1594463"/>
          </a:xfrm>
        </p:spPr>
        <p:txBody>
          <a:bodyPr anchor="b" anchorCtr="0">
            <a:normAutofit/>
          </a:bodyPr>
          <a:lstStyle>
            <a:lvl1pPr algn="l">
              <a:lnSpc>
                <a:spcPts val="3142"/>
              </a:lnSpc>
              <a:defRPr sz="3500" b="1" i="0" spc="-36" baseline="0">
                <a:solidFill>
                  <a:srgbClr val="FFFFFF"/>
                </a:solidFill>
                <a:latin typeface="Arial Bold" charset="0"/>
              </a:defRPr>
            </a:lvl1pPr>
          </a:lstStyle>
          <a:p>
            <a:r>
              <a:rPr lang="en-AU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6963" y="3573016"/>
            <a:ext cx="5458802" cy="31431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00" b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or other qualifier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56963" y="3870000"/>
            <a:ext cx="5458802" cy="3091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700" b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2pPr>
            <a:lvl3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3pPr>
            <a:lvl4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4pPr>
            <a:lvl5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en-US" dirty="0"/>
              <a:t>12.04.2016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091488" y="5619750"/>
            <a:ext cx="612000" cy="792000"/>
          </a:xfrm>
        </p:spPr>
        <p:txBody>
          <a:bodyPr lIns="36000" rIns="36000"/>
          <a:lstStyle>
            <a:lvl1pPr algn="ctr">
              <a:defRPr sz="600" baseline="0"/>
            </a:lvl1pPr>
          </a:lstStyle>
          <a:p>
            <a:r>
              <a:rPr lang="en-AU" dirty="0"/>
              <a:t>Insert collaborator logo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344976" y="5619750"/>
            <a:ext cx="612000" cy="792000"/>
          </a:xfrm>
        </p:spPr>
        <p:txBody>
          <a:bodyPr lIns="36000" rIns="36000"/>
          <a:lstStyle>
            <a:lvl1pPr algn="ctr">
              <a:defRPr sz="600" baseline="0"/>
            </a:lvl1pPr>
          </a:lstStyle>
          <a:p>
            <a:r>
              <a:rPr lang="en-AU" dirty="0"/>
              <a:t>Insert collaborator logo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598464" y="5619750"/>
            <a:ext cx="612000" cy="792000"/>
          </a:xfrm>
        </p:spPr>
        <p:txBody>
          <a:bodyPr lIns="36000" rIns="36000"/>
          <a:lstStyle>
            <a:lvl1pPr algn="ctr">
              <a:defRPr sz="600" baseline="0"/>
            </a:lvl1pPr>
          </a:lstStyle>
          <a:p>
            <a:r>
              <a:rPr lang="en-AU" dirty="0"/>
              <a:t>Insert collaborator logo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2" y="5592812"/>
            <a:ext cx="2988147" cy="79437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53071" cy="6875097"/>
            <a:chOff x="0" y="0"/>
            <a:chExt cx="12814300" cy="9625136"/>
          </a:xfrm>
        </p:grpSpPr>
        <p:sp>
          <p:nvSpPr>
            <p:cNvPr id="11" name="Freeform 10"/>
            <p:cNvSpPr/>
            <p:nvPr/>
          </p:nvSpPr>
          <p:spPr>
            <a:xfrm>
              <a:off x="3284512" y="11236"/>
              <a:ext cx="9525000" cy="9613900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9613900">
                  <a:moveTo>
                    <a:pt x="0" y="8216900"/>
                  </a:moveTo>
                  <a:lnTo>
                    <a:pt x="7023100" y="0"/>
                  </a:lnTo>
                  <a:lnTo>
                    <a:pt x="9525000" y="0"/>
                  </a:lnTo>
                  <a:lnTo>
                    <a:pt x="9525000" y="9613900"/>
                  </a:lnTo>
                  <a:lnTo>
                    <a:pt x="3619500" y="9613900"/>
                  </a:lnTo>
                  <a:lnTo>
                    <a:pt x="0" y="8216900"/>
                  </a:lnTo>
                  <a:close/>
                </a:path>
              </a:pathLst>
            </a:custGeom>
            <a:solidFill>
              <a:srgbClr val="007EB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12814300" cy="9601200"/>
            </a:xfrm>
            <a:prstGeom prst="rect">
              <a:avLst/>
            </a:prstGeom>
            <a:solidFill>
              <a:srgbClr val="00334C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800600" y="1511300"/>
              <a:ext cx="8013700" cy="8102600"/>
            </a:xfrm>
            <a:custGeom>
              <a:avLst/>
              <a:gdLst>
                <a:gd name="connsiteX0" fmla="*/ 8013700 w 8013700"/>
                <a:gd name="connsiteY0" fmla="*/ 0 h 8102600"/>
                <a:gd name="connsiteX1" fmla="*/ 0 w 8013700"/>
                <a:gd name="connsiteY1" fmla="*/ 1739900 h 8102600"/>
                <a:gd name="connsiteX2" fmla="*/ 5334000 w 8013700"/>
                <a:gd name="connsiteY2" fmla="*/ 8102600 h 8102600"/>
                <a:gd name="connsiteX3" fmla="*/ 8013700 w 8013700"/>
                <a:gd name="connsiteY3" fmla="*/ 8102600 h 8102600"/>
                <a:gd name="connsiteX4" fmla="*/ 8013700 w 8013700"/>
                <a:gd name="connsiteY4" fmla="*/ 0 h 810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3700" h="8102600">
                  <a:moveTo>
                    <a:pt x="8013700" y="0"/>
                  </a:moveTo>
                  <a:lnTo>
                    <a:pt x="0" y="1739900"/>
                  </a:lnTo>
                  <a:lnTo>
                    <a:pt x="5334000" y="8102600"/>
                  </a:lnTo>
                  <a:lnTo>
                    <a:pt x="8013700" y="8102600"/>
                  </a:lnTo>
                  <a:lnTo>
                    <a:pt x="8013700" y="0"/>
                  </a:lnTo>
                  <a:close/>
                </a:path>
              </a:pathLst>
            </a:custGeom>
            <a:solidFill>
              <a:srgbClr val="3A4044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84512" y="11236"/>
              <a:ext cx="9525000" cy="9613900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9613900">
                  <a:moveTo>
                    <a:pt x="0" y="8216900"/>
                  </a:moveTo>
                  <a:lnTo>
                    <a:pt x="7023100" y="0"/>
                  </a:lnTo>
                  <a:lnTo>
                    <a:pt x="9525000" y="0"/>
                  </a:lnTo>
                  <a:lnTo>
                    <a:pt x="9525000" y="9613900"/>
                  </a:lnTo>
                  <a:lnTo>
                    <a:pt x="3619500" y="9613900"/>
                  </a:lnTo>
                  <a:lnTo>
                    <a:pt x="0" y="8216900"/>
                  </a:lnTo>
                  <a:close/>
                </a:path>
              </a:pathLst>
            </a:custGeom>
            <a:solidFill>
              <a:srgbClr val="00334C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43" y="205715"/>
            <a:ext cx="8229600" cy="775013"/>
          </a:xfrm>
        </p:spPr>
        <p:txBody>
          <a:bodyPr anchor="b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 short history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269" y="1568571"/>
            <a:ext cx="5605714" cy="4525963"/>
          </a:xfrm>
        </p:spPr>
        <p:txBody>
          <a:bodyPr/>
          <a:lstStyle>
            <a:lvl1pPr marL="0" indent="0">
              <a:lnSpc>
                <a:spcPts val="3214"/>
              </a:lnSpc>
              <a:spcBef>
                <a:spcPts val="0"/>
              </a:spcBef>
              <a:spcAft>
                <a:spcPts val="5856"/>
              </a:spcAft>
              <a:buNone/>
              <a:defRPr sz="3000" b="1" spc="-71" baseline="0">
                <a:solidFill>
                  <a:srgbClr val="FFFFFF"/>
                </a:solidFill>
                <a:latin typeface="Raleway" panose="020B0003030101060003" pitchFamily="34" charset="0"/>
              </a:defRPr>
            </a:lvl1pPr>
            <a:lvl2pPr marL="257371" indent="-257371">
              <a:lnSpc>
                <a:spcPts val="3214"/>
              </a:lnSpc>
              <a:buFont typeface="Arial" panose="020B0604020202020204" pitchFamily="34" charset="0"/>
              <a:buChar char="•"/>
              <a:defRPr sz="3000" b="1" spc="-71" baseline="0">
                <a:solidFill>
                  <a:srgbClr val="FFFFFF"/>
                </a:solidFill>
                <a:latin typeface="Raleway" panose="020B0003030101060003" pitchFamily="34" charset="0"/>
              </a:defRPr>
            </a:lvl2pPr>
            <a:lvl3pPr marL="257371" indent="0">
              <a:lnSpc>
                <a:spcPts val="3214"/>
              </a:lnSpc>
              <a:buNone/>
              <a:defRPr sz="3000" b="1" spc="-71" baseline="0">
                <a:solidFill>
                  <a:srgbClr val="FFFFFF"/>
                </a:solidFill>
                <a:latin typeface="Raleway" panose="020B0003030101060003" pitchFamily="34" charset="0"/>
              </a:defRPr>
            </a:lvl3pPr>
            <a:lvl4pPr marL="515876" indent="-258505">
              <a:lnSpc>
                <a:spcPts val="3214"/>
              </a:lnSpc>
              <a:defRPr sz="3000" b="1" spc="-71" baseline="0">
                <a:solidFill>
                  <a:srgbClr val="FFFFFF"/>
                </a:solidFill>
                <a:latin typeface="Raleway" panose="020B0003030101060003" pitchFamily="34" charset="0"/>
              </a:defRPr>
            </a:lvl4pPr>
            <a:lvl5pPr marL="515876" indent="0">
              <a:lnSpc>
                <a:spcPts val="3214"/>
              </a:lnSpc>
              <a:buNone/>
              <a:defRPr sz="3000" b="1" spc="-71" baseline="0">
                <a:solidFill>
                  <a:srgbClr val="FFFFFF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92857" y="1782000"/>
            <a:ext cx="858857" cy="858857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92857" y="3548572"/>
            <a:ext cx="858857" cy="858857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92857" y="5091429"/>
            <a:ext cx="858857" cy="858857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806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78194" y="1268867"/>
            <a:ext cx="8614286" cy="532285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43" y="205715"/>
            <a:ext cx="8229600" cy="775013"/>
          </a:xfrm>
        </p:spPr>
        <p:txBody>
          <a:bodyPr anchor="b" anchorCtr="0"/>
          <a:lstStyle>
            <a:lvl1pPr algn="ctr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The Precinct</a:t>
            </a:r>
            <a:endParaRPr lang="en-A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00000" y="1152000"/>
            <a:ext cx="162000" cy="0"/>
          </a:xfrm>
          <a:prstGeom prst="line">
            <a:avLst/>
          </a:prstGeom>
          <a:ln w="28575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067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9153071" cy="6875097"/>
            <a:chOff x="0" y="0"/>
            <a:chExt cx="12814300" cy="9625136"/>
          </a:xfrm>
        </p:grpSpPr>
        <p:sp>
          <p:nvSpPr>
            <p:cNvPr id="8" name="Freeform 7"/>
            <p:cNvSpPr/>
            <p:nvPr/>
          </p:nvSpPr>
          <p:spPr>
            <a:xfrm>
              <a:off x="3284512" y="11236"/>
              <a:ext cx="9525000" cy="9613900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9613900">
                  <a:moveTo>
                    <a:pt x="0" y="8216900"/>
                  </a:moveTo>
                  <a:lnTo>
                    <a:pt x="7023100" y="0"/>
                  </a:lnTo>
                  <a:lnTo>
                    <a:pt x="9525000" y="0"/>
                  </a:lnTo>
                  <a:lnTo>
                    <a:pt x="9525000" y="9613900"/>
                  </a:lnTo>
                  <a:lnTo>
                    <a:pt x="3619500" y="9613900"/>
                  </a:lnTo>
                  <a:lnTo>
                    <a:pt x="0" y="8216900"/>
                  </a:lnTo>
                  <a:close/>
                </a:path>
              </a:pathLst>
            </a:custGeom>
            <a:solidFill>
              <a:srgbClr val="007EB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814300" cy="9601200"/>
            </a:xfrm>
            <a:prstGeom prst="rect">
              <a:avLst/>
            </a:prstGeom>
            <a:solidFill>
              <a:srgbClr val="00334C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800600" y="1511300"/>
              <a:ext cx="8013700" cy="8102600"/>
            </a:xfrm>
            <a:custGeom>
              <a:avLst/>
              <a:gdLst>
                <a:gd name="connsiteX0" fmla="*/ 8013700 w 8013700"/>
                <a:gd name="connsiteY0" fmla="*/ 0 h 8102600"/>
                <a:gd name="connsiteX1" fmla="*/ 0 w 8013700"/>
                <a:gd name="connsiteY1" fmla="*/ 1739900 h 8102600"/>
                <a:gd name="connsiteX2" fmla="*/ 5334000 w 8013700"/>
                <a:gd name="connsiteY2" fmla="*/ 8102600 h 8102600"/>
                <a:gd name="connsiteX3" fmla="*/ 8013700 w 8013700"/>
                <a:gd name="connsiteY3" fmla="*/ 8102600 h 8102600"/>
                <a:gd name="connsiteX4" fmla="*/ 8013700 w 8013700"/>
                <a:gd name="connsiteY4" fmla="*/ 0 h 810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3700" h="8102600">
                  <a:moveTo>
                    <a:pt x="8013700" y="0"/>
                  </a:moveTo>
                  <a:lnTo>
                    <a:pt x="0" y="1739900"/>
                  </a:lnTo>
                  <a:lnTo>
                    <a:pt x="5334000" y="8102600"/>
                  </a:lnTo>
                  <a:lnTo>
                    <a:pt x="8013700" y="8102600"/>
                  </a:lnTo>
                  <a:lnTo>
                    <a:pt x="8013700" y="0"/>
                  </a:lnTo>
                  <a:close/>
                </a:path>
              </a:pathLst>
            </a:custGeom>
            <a:solidFill>
              <a:srgbClr val="3A4044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84512" y="11236"/>
              <a:ext cx="9525000" cy="9613900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9613900">
                  <a:moveTo>
                    <a:pt x="0" y="8216900"/>
                  </a:moveTo>
                  <a:lnTo>
                    <a:pt x="7023100" y="0"/>
                  </a:lnTo>
                  <a:lnTo>
                    <a:pt x="9525000" y="0"/>
                  </a:lnTo>
                  <a:lnTo>
                    <a:pt x="9525000" y="9613900"/>
                  </a:lnTo>
                  <a:lnTo>
                    <a:pt x="3619500" y="9613900"/>
                  </a:lnTo>
                  <a:lnTo>
                    <a:pt x="0" y="8216900"/>
                  </a:lnTo>
                  <a:close/>
                </a:path>
              </a:pathLst>
            </a:custGeom>
            <a:solidFill>
              <a:srgbClr val="00334C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57143" y="1671428"/>
            <a:ext cx="5606337" cy="5143429"/>
          </a:xfrm>
        </p:spPr>
        <p:txBody>
          <a:bodyPr/>
          <a:lstStyle>
            <a:lvl1pPr marL="0" indent="0">
              <a:lnSpc>
                <a:spcPts val="4714"/>
              </a:lnSpc>
              <a:spcBef>
                <a:spcPts val="0"/>
              </a:spcBef>
              <a:spcAft>
                <a:spcPts val="5856"/>
              </a:spcAft>
              <a:buNone/>
              <a:defRPr sz="4900" b="1" spc="-100" baseline="0">
                <a:solidFill>
                  <a:srgbClr val="FFFFFF"/>
                </a:solidFill>
                <a:latin typeface="Raleway" panose="020B0003030101060003" pitchFamily="34" charset="0"/>
              </a:defRPr>
            </a:lvl1pPr>
            <a:lvl2pPr marL="257371" indent="-257371">
              <a:lnSpc>
                <a:spcPts val="4714"/>
              </a:lnSpc>
              <a:buFont typeface="Arial" panose="020B0604020202020204" pitchFamily="34" charset="0"/>
              <a:buChar char="•"/>
              <a:defRPr sz="4900" b="1" spc="-100" baseline="0">
                <a:solidFill>
                  <a:srgbClr val="FFFFFF"/>
                </a:solidFill>
                <a:latin typeface="Raleway" panose="020B0003030101060003" pitchFamily="34" charset="0"/>
              </a:defRPr>
            </a:lvl2pPr>
            <a:lvl3pPr marL="257371" indent="0">
              <a:lnSpc>
                <a:spcPts val="4714"/>
              </a:lnSpc>
              <a:buNone/>
              <a:defRPr sz="4900" b="1" spc="-100" baseline="0">
                <a:solidFill>
                  <a:srgbClr val="FFFFFF"/>
                </a:solidFill>
                <a:latin typeface="Raleway" panose="020B0003030101060003" pitchFamily="34" charset="0"/>
              </a:defRPr>
            </a:lvl3pPr>
            <a:lvl4pPr marL="515876" indent="-258505">
              <a:lnSpc>
                <a:spcPts val="4714"/>
              </a:lnSpc>
              <a:defRPr sz="4900" b="1" spc="-100" baseline="0">
                <a:solidFill>
                  <a:srgbClr val="FFFFFF"/>
                </a:solidFill>
                <a:latin typeface="Raleway" panose="020B0003030101060003" pitchFamily="34" charset="0"/>
              </a:defRPr>
            </a:lvl4pPr>
            <a:lvl5pPr marL="515876" indent="0">
              <a:lnSpc>
                <a:spcPts val="4714"/>
              </a:lnSpc>
              <a:buNone/>
              <a:defRPr sz="4900" b="1" spc="-100" baseline="0">
                <a:solidFill>
                  <a:srgbClr val="FFFFFF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05026" y="1628800"/>
            <a:ext cx="1903866" cy="2263321"/>
          </a:xfrm>
        </p:spPr>
        <p:txBody>
          <a:bodyPr/>
          <a:lstStyle>
            <a:lvl1pPr>
              <a:lnSpc>
                <a:spcPts val="3642"/>
              </a:lnSpc>
              <a:spcBef>
                <a:spcPts val="0"/>
              </a:spcBef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841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08691" y="2005714"/>
            <a:ext cx="162000" cy="0"/>
          </a:xfrm>
          <a:prstGeom prst="line">
            <a:avLst/>
          </a:prstGeom>
          <a:ln w="28575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12857" y="0"/>
            <a:ext cx="4628571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5823" y="445811"/>
            <a:ext cx="3805464" cy="1388726"/>
          </a:xfrm>
        </p:spPr>
        <p:txBody>
          <a:bodyPr anchor="b" anchorCtr="0"/>
          <a:lstStyle>
            <a:lvl1pPr>
              <a:defRPr sz="2800" spc="-86" baseline="0">
                <a:solidFill>
                  <a:srgbClr val="007DC5"/>
                </a:solidFill>
                <a:latin typeface="Raleway SemiBold" panose="020B0003030101060003" pitchFamily="34" charset="0"/>
              </a:defRPr>
            </a:lvl1pPr>
            <a:lvl2pPr marL="0" indent="0">
              <a:spcBef>
                <a:spcPts val="0"/>
              </a:spcBef>
              <a:buNone/>
              <a:defRPr sz="2800" b="0" spc="-86">
                <a:solidFill>
                  <a:srgbClr val="007DC5"/>
                </a:solidFill>
                <a:latin typeface="Raleway Light" panose="020B0003030101060003" pitchFamily="34" charset="0"/>
              </a:defRPr>
            </a:lvl2pPr>
            <a:lvl3pPr>
              <a:defRPr>
                <a:solidFill>
                  <a:srgbClr val="007DC5"/>
                </a:solidFill>
              </a:defRPr>
            </a:lvl3pPr>
            <a:lvl4pPr>
              <a:defRPr>
                <a:solidFill>
                  <a:srgbClr val="007DC5"/>
                </a:solidFill>
              </a:defRPr>
            </a:lvl4pPr>
            <a:lvl5pPr>
              <a:defRPr>
                <a:solidFill>
                  <a:srgbClr val="007DC5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 title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5947" y="2530928"/>
            <a:ext cx="3857625" cy="3624036"/>
          </a:xfrm>
        </p:spPr>
        <p:txBody>
          <a:bodyPr/>
          <a:lstStyle>
            <a:lvl1pPr marL="154267" indent="-154267">
              <a:lnSpc>
                <a:spcPts val="2143"/>
              </a:lnSpc>
              <a:spcBef>
                <a:spcPts val="0"/>
              </a:spcBef>
              <a:spcAft>
                <a:spcPts val="2143"/>
              </a:spcAft>
              <a:buFont typeface="Arial" panose="020B0604020202020204" pitchFamily="34" charset="0"/>
              <a:buChar char="•"/>
              <a:defRPr sz="1700" b="0" spc="-57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lnSpc>
                <a:spcPts val="2143"/>
              </a:lnSpc>
              <a:spcBef>
                <a:spcPts val="0"/>
              </a:spcBef>
              <a:spcAft>
                <a:spcPts val="2143"/>
              </a:spcAft>
              <a:defRPr sz="1700" b="0" spc="-57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lnSpc>
                <a:spcPts val="2143"/>
              </a:lnSpc>
              <a:spcBef>
                <a:spcPts val="0"/>
              </a:spcBef>
              <a:spcAft>
                <a:spcPts val="2143"/>
              </a:spcAft>
              <a:defRPr sz="1700" b="0" spc="-57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lnSpc>
                <a:spcPts val="2143"/>
              </a:lnSpc>
              <a:spcBef>
                <a:spcPts val="0"/>
              </a:spcBef>
              <a:spcAft>
                <a:spcPts val="2143"/>
              </a:spcAft>
              <a:defRPr sz="1700" b="0" spc="-57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lnSpc>
                <a:spcPts val="2143"/>
              </a:lnSpc>
              <a:spcBef>
                <a:spcPts val="0"/>
              </a:spcBef>
              <a:spcAft>
                <a:spcPts val="2143"/>
              </a:spcAft>
              <a:defRPr sz="1700" b="0" spc="-57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8565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0"/>
            <a:ext cx="9153071" cy="6875097"/>
            <a:chOff x="0" y="0"/>
            <a:chExt cx="12814300" cy="9625136"/>
          </a:xfrm>
        </p:grpSpPr>
        <p:sp>
          <p:nvSpPr>
            <p:cNvPr id="16" name="Freeform 15"/>
            <p:cNvSpPr/>
            <p:nvPr/>
          </p:nvSpPr>
          <p:spPr>
            <a:xfrm>
              <a:off x="3284512" y="11236"/>
              <a:ext cx="9525000" cy="9613900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9613900">
                  <a:moveTo>
                    <a:pt x="0" y="8216900"/>
                  </a:moveTo>
                  <a:lnTo>
                    <a:pt x="7023100" y="0"/>
                  </a:lnTo>
                  <a:lnTo>
                    <a:pt x="9525000" y="0"/>
                  </a:lnTo>
                  <a:lnTo>
                    <a:pt x="9525000" y="9613900"/>
                  </a:lnTo>
                  <a:lnTo>
                    <a:pt x="3619500" y="9613900"/>
                  </a:lnTo>
                  <a:lnTo>
                    <a:pt x="0" y="8216900"/>
                  </a:lnTo>
                  <a:close/>
                </a:path>
              </a:pathLst>
            </a:custGeom>
            <a:solidFill>
              <a:srgbClr val="007EB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0"/>
              <a:ext cx="12814300" cy="9601200"/>
            </a:xfrm>
            <a:prstGeom prst="rect">
              <a:avLst/>
            </a:prstGeom>
            <a:solidFill>
              <a:srgbClr val="00334C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800600" y="1511300"/>
              <a:ext cx="8013700" cy="8102600"/>
            </a:xfrm>
            <a:custGeom>
              <a:avLst/>
              <a:gdLst>
                <a:gd name="connsiteX0" fmla="*/ 8013700 w 8013700"/>
                <a:gd name="connsiteY0" fmla="*/ 0 h 8102600"/>
                <a:gd name="connsiteX1" fmla="*/ 0 w 8013700"/>
                <a:gd name="connsiteY1" fmla="*/ 1739900 h 8102600"/>
                <a:gd name="connsiteX2" fmla="*/ 5334000 w 8013700"/>
                <a:gd name="connsiteY2" fmla="*/ 8102600 h 8102600"/>
                <a:gd name="connsiteX3" fmla="*/ 8013700 w 8013700"/>
                <a:gd name="connsiteY3" fmla="*/ 8102600 h 8102600"/>
                <a:gd name="connsiteX4" fmla="*/ 8013700 w 8013700"/>
                <a:gd name="connsiteY4" fmla="*/ 0 h 810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3700" h="8102600">
                  <a:moveTo>
                    <a:pt x="8013700" y="0"/>
                  </a:moveTo>
                  <a:lnTo>
                    <a:pt x="0" y="1739900"/>
                  </a:lnTo>
                  <a:lnTo>
                    <a:pt x="5334000" y="8102600"/>
                  </a:lnTo>
                  <a:lnTo>
                    <a:pt x="8013700" y="8102600"/>
                  </a:lnTo>
                  <a:lnTo>
                    <a:pt x="8013700" y="0"/>
                  </a:lnTo>
                  <a:close/>
                </a:path>
              </a:pathLst>
            </a:custGeom>
            <a:solidFill>
              <a:srgbClr val="3A4044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284512" y="11236"/>
              <a:ext cx="9525000" cy="9613900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9613900">
                  <a:moveTo>
                    <a:pt x="0" y="8216900"/>
                  </a:moveTo>
                  <a:lnTo>
                    <a:pt x="7023100" y="0"/>
                  </a:lnTo>
                  <a:lnTo>
                    <a:pt x="9525000" y="0"/>
                  </a:lnTo>
                  <a:lnTo>
                    <a:pt x="9525000" y="9613900"/>
                  </a:lnTo>
                  <a:lnTo>
                    <a:pt x="3619500" y="9613900"/>
                  </a:lnTo>
                  <a:lnTo>
                    <a:pt x="0" y="8216900"/>
                  </a:lnTo>
                  <a:close/>
                </a:path>
              </a:pathLst>
            </a:custGeom>
            <a:solidFill>
              <a:srgbClr val="00334C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43" y="205200"/>
            <a:ext cx="8229600" cy="774000"/>
          </a:xfrm>
        </p:spPr>
        <p:txBody>
          <a:bodyPr anchor="b" anchorCtr="0"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Slide header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572" y="1620000"/>
            <a:ext cx="3446097" cy="4525963"/>
          </a:xfrm>
        </p:spPr>
        <p:txBody>
          <a:bodyPr/>
          <a:lstStyle>
            <a:lvl1pPr marL="0" indent="0">
              <a:lnSpc>
                <a:spcPts val="2428"/>
              </a:lnSpc>
              <a:spcBef>
                <a:spcPts val="2285"/>
              </a:spcBef>
              <a:spcAft>
                <a:spcPts val="0"/>
              </a:spcAft>
              <a:buNone/>
              <a:defRPr sz="2300" b="0" spc="-57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1pPr>
            <a:lvl2pPr marL="321390" indent="-128556">
              <a:lnSpc>
                <a:spcPts val="1857"/>
              </a:lnSpc>
              <a:spcBef>
                <a:spcPts val="643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 sz="1700" b="0" spc="0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2pPr>
            <a:lvl3pPr marL="257371" indent="0">
              <a:lnSpc>
                <a:spcPts val="1857"/>
              </a:lnSpc>
              <a:spcAft>
                <a:spcPts val="1428"/>
              </a:spcAft>
              <a:buNone/>
              <a:defRPr sz="1700" b="0" spc="-57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3pPr>
            <a:lvl4pPr marL="515876" indent="-258505">
              <a:lnSpc>
                <a:spcPts val="1857"/>
              </a:lnSpc>
              <a:spcAft>
                <a:spcPts val="1428"/>
              </a:spcAft>
              <a:defRPr sz="1700" b="0" spc="-57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4pPr>
            <a:lvl5pPr marL="515876" indent="0">
              <a:lnSpc>
                <a:spcPts val="1857"/>
              </a:lnSpc>
              <a:spcAft>
                <a:spcPts val="1428"/>
              </a:spcAft>
              <a:buNone/>
              <a:defRPr sz="1700" b="0" spc="-71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44286" y="1555715"/>
            <a:ext cx="578571" cy="578571"/>
          </a:xfrm>
        </p:spPr>
        <p:txBody>
          <a:bodyPr/>
          <a:lstStyle>
            <a:lvl1pPr>
              <a:defRPr sz="700"/>
            </a:lvl1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18572" y="1555715"/>
            <a:ext cx="578571" cy="578571"/>
          </a:xfrm>
        </p:spPr>
        <p:txBody>
          <a:bodyPr/>
          <a:lstStyle>
            <a:lvl1pPr>
              <a:defRPr sz="700"/>
            </a:lvl1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844286" y="3162857"/>
            <a:ext cx="578571" cy="578571"/>
          </a:xfrm>
        </p:spPr>
        <p:txBody>
          <a:bodyPr/>
          <a:lstStyle>
            <a:lvl1pPr>
              <a:defRPr sz="700"/>
            </a:lvl1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18572" y="3162857"/>
            <a:ext cx="578571" cy="578571"/>
          </a:xfrm>
        </p:spPr>
        <p:txBody>
          <a:bodyPr/>
          <a:lstStyle>
            <a:lvl1pPr>
              <a:defRPr sz="700"/>
            </a:lvl1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97217" y="1620000"/>
            <a:ext cx="3446097" cy="4525963"/>
          </a:xfrm>
        </p:spPr>
        <p:txBody>
          <a:bodyPr/>
          <a:lstStyle>
            <a:lvl1pPr marL="0" indent="0" algn="r">
              <a:lnSpc>
                <a:spcPts val="2428"/>
              </a:lnSpc>
              <a:spcBef>
                <a:spcPts val="2285"/>
              </a:spcBef>
              <a:spcAft>
                <a:spcPts val="0"/>
              </a:spcAft>
              <a:buNone/>
              <a:defRPr sz="2300" b="0" spc="-57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1pPr>
            <a:lvl2pPr marL="321390" indent="-128556" algn="r">
              <a:lnSpc>
                <a:spcPts val="1857"/>
              </a:lnSpc>
              <a:spcBef>
                <a:spcPts val="643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 sz="1700" b="0" spc="0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2pPr>
            <a:lvl3pPr marL="257371" indent="0" algn="r">
              <a:lnSpc>
                <a:spcPts val="1857"/>
              </a:lnSpc>
              <a:spcAft>
                <a:spcPts val="1428"/>
              </a:spcAft>
              <a:buNone/>
              <a:defRPr sz="1700" b="0" spc="-57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3pPr>
            <a:lvl4pPr marL="515876" indent="-258505" algn="r">
              <a:lnSpc>
                <a:spcPts val="1857"/>
              </a:lnSpc>
              <a:spcAft>
                <a:spcPts val="1428"/>
              </a:spcAft>
              <a:defRPr sz="1700" b="0" spc="-57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4pPr>
            <a:lvl5pPr marL="515876" indent="0" algn="r">
              <a:lnSpc>
                <a:spcPts val="1857"/>
              </a:lnSpc>
              <a:spcAft>
                <a:spcPts val="1428"/>
              </a:spcAft>
              <a:buNone/>
              <a:defRPr sz="1700" b="0" spc="-71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2763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 flipH="1">
            <a:off x="0" y="0"/>
            <a:ext cx="9153071" cy="6875097"/>
            <a:chOff x="0" y="0"/>
            <a:chExt cx="12814300" cy="9625136"/>
          </a:xfrm>
        </p:grpSpPr>
        <p:sp>
          <p:nvSpPr>
            <p:cNvPr id="23" name="Freeform 22"/>
            <p:cNvSpPr/>
            <p:nvPr/>
          </p:nvSpPr>
          <p:spPr>
            <a:xfrm>
              <a:off x="3284512" y="11236"/>
              <a:ext cx="9525000" cy="9613900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9613900">
                  <a:moveTo>
                    <a:pt x="0" y="8216900"/>
                  </a:moveTo>
                  <a:lnTo>
                    <a:pt x="7023100" y="0"/>
                  </a:lnTo>
                  <a:lnTo>
                    <a:pt x="9525000" y="0"/>
                  </a:lnTo>
                  <a:lnTo>
                    <a:pt x="9525000" y="9613900"/>
                  </a:lnTo>
                  <a:lnTo>
                    <a:pt x="3619500" y="9613900"/>
                  </a:lnTo>
                  <a:lnTo>
                    <a:pt x="0" y="8216900"/>
                  </a:lnTo>
                  <a:close/>
                </a:path>
              </a:pathLst>
            </a:custGeom>
            <a:solidFill>
              <a:srgbClr val="007EB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0"/>
              <a:ext cx="12814300" cy="9601200"/>
            </a:xfrm>
            <a:prstGeom prst="rect">
              <a:avLst/>
            </a:prstGeom>
            <a:solidFill>
              <a:srgbClr val="00334C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800600" y="1511300"/>
              <a:ext cx="8013700" cy="8102600"/>
            </a:xfrm>
            <a:custGeom>
              <a:avLst/>
              <a:gdLst>
                <a:gd name="connsiteX0" fmla="*/ 8013700 w 8013700"/>
                <a:gd name="connsiteY0" fmla="*/ 0 h 8102600"/>
                <a:gd name="connsiteX1" fmla="*/ 0 w 8013700"/>
                <a:gd name="connsiteY1" fmla="*/ 1739900 h 8102600"/>
                <a:gd name="connsiteX2" fmla="*/ 5334000 w 8013700"/>
                <a:gd name="connsiteY2" fmla="*/ 8102600 h 8102600"/>
                <a:gd name="connsiteX3" fmla="*/ 8013700 w 8013700"/>
                <a:gd name="connsiteY3" fmla="*/ 8102600 h 8102600"/>
                <a:gd name="connsiteX4" fmla="*/ 8013700 w 8013700"/>
                <a:gd name="connsiteY4" fmla="*/ 0 h 810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3700" h="8102600">
                  <a:moveTo>
                    <a:pt x="8013700" y="0"/>
                  </a:moveTo>
                  <a:lnTo>
                    <a:pt x="0" y="1739900"/>
                  </a:lnTo>
                  <a:lnTo>
                    <a:pt x="5334000" y="8102600"/>
                  </a:lnTo>
                  <a:lnTo>
                    <a:pt x="8013700" y="8102600"/>
                  </a:lnTo>
                  <a:lnTo>
                    <a:pt x="8013700" y="0"/>
                  </a:lnTo>
                  <a:close/>
                </a:path>
              </a:pathLst>
            </a:custGeom>
            <a:solidFill>
              <a:srgbClr val="3A4044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284512" y="11236"/>
              <a:ext cx="9525000" cy="9613900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9613900">
                  <a:moveTo>
                    <a:pt x="0" y="8216900"/>
                  </a:moveTo>
                  <a:lnTo>
                    <a:pt x="7023100" y="0"/>
                  </a:lnTo>
                  <a:lnTo>
                    <a:pt x="9525000" y="0"/>
                  </a:lnTo>
                  <a:lnTo>
                    <a:pt x="9525000" y="9613900"/>
                  </a:lnTo>
                  <a:lnTo>
                    <a:pt x="3619500" y="9613900"/>
                  </a:lnTo>
                  <a:lnTo>
                    <a:pt x="0" y="8216900"/>
                  </a:lnTo>
                  <a:close/>
                </a:path>
              </a:pathLst>
            </a:custGeom>
            <a:solidFill>
              <a:srgbClr val="00334C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43" y="205715"/>
            <a:ext cx="8229600" cy="774000"/>
          </a:xfrm>
        </p:spPr>
        <p:txBody>
          <a:bodyPr anchor="b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Slide header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70000" y="2121429"/>
            <a:ext cx="578571" cy="578571"/>
          </a:xfrm>
        </p:spPr>
        <p:txBody>
          <a:bodyPr/>
          <a:lstStyle>
            <a:lvl1pPr>
              <a:defRPr sz="700"/>
            </a:lvl1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67143" y="2121429"/>
            <a:ext cx="578571" cy="578571"/>
          </a:xfrm>
        </p:spPr>
        <p:txBody>
          <a:bodyPr/>
          <a:lstStyle>
            <a:lvl1pPr>
              <a:defRPr sz="700"/>
            </a:lvl1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97217" y="2194577"/>
            <a:ext cx="3446097" cy="3951386"/>
          </a:xfrm>
        </p:spPr>
        <p:txBody>
          <a:bodyPr/>
          <a:lstStyle>
            <a:lvl1pPr marL="0" indent="0" algn="r">
              <a:lnSpc>
                <a:spcPts val="2071"/>
              </a:lnSpc>
              <a:spcBef>
                <a:spcPts val="0"/>
              </a:spcBef>
              <a:spcAft>
                <a:spcPts val="5285"/>
              </a:spcAft>
              <a:buNone/>
              <a:defRPr sz="2100" b="0" spc="-57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1pPr>
            <a:lvl2pPr marL="321390" indent="-128556" algn="r">
              <a:lnSpc>
                <a:spcPts val="2071"/>
              </a:lnSpc>
              <a:spcBef>
                <a:spcPts val="643"/>
              </a:spcBef>
              <a:spcAft>
                <a:spcPts val="5285"/>
              </a:spcAft>
              <a:buSzPct val="80000"/>
              <a:buFont typeface="Arial" panose="020B0604020202020204" pitchFamily="34" charset="0"/>
              <a:buChar char="•"/>
              <a:defRPr sz="2100" b="0" spc="0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2pPr>
            <a:lvl3pPr marL="257371" indent="0" algn="r">
              <a:lnSpc>
                <a:spcPts val="2071"/>
              </a:lnSpc>
              <a:spcAft>
                <a:spcPts val="5285"/>
              </a:spcAft>
              <a:buNone/>
              <a:defRPr sz="2100" b="0" spc="-57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3pPr>
            <a:lvl4pPr marL="515876" indent="-258505" algn="r">
              <a:lnSpc>
                <a:spcPts val="2071"/>
              </a:lnSpc>
              <a:spcAft>
                <a:spcPts val="5285"/>
              </a:spcAft>
              <a:defRPr sz="2100" b="0" spc="-57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4pPr>
            <a:lvl5pPr marL="515876" indent="0" algn="r">
              <a:lnSpc>
                <a:spcPts val="2071"/>
              </a:lnSpc>
              <a:spcAft>
                <a:spcPts val="5285"/>
              </a:spcAft>
              <a:buNone/>
              <a:defRPr sz="2100" b="0" spc="-71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870000" y="3085715"/>
            <a:ext cx="578571" cy="578571"/>
          </a:xfrm>
        </p:spPr>
        <p:txBody>
          <a:bodyPr/>
          <a:lstStyle>
            <a:lvl1pPr>
              <a:defRPr sz="700"/>
            </a:lvl1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67143" y="3085715"/>
            <a:ext cx="578571" cy="578571"/>
          </a:xfrm>
        </p:spPr>
        <p:txBody>
          <a:bodyPr/>
          <a:lstStyle>
            <a:lvl1pPr>
              <a:defRPr sz="700"/>
            </a:lvl1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870000" y="4059177"/>
            <a:ext cx="578571" cy="578571"/>
          </a:xfrm>
        </p:spPr>
        <p:txBody>
          <a:bodyPr/>
          <a:lstStyle>
            <a:lvl1pPr>
              <a:defRPr sz="700"/>
            </a:lvl1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67143" y="4059177"/>
            <a:ext cx="578571" cy="578571"/>
          </a:xfrm>
        </p:spPr>
        <p:txBody>
          <a:bodyPr/>
          <a:lstStyle>
            <a:lvl1pPr>
              <a:defRPr sz="700"/>
            </a:lvl1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870000" y="5023463"/>
            <a:ext cx="578571" cy="578571"/>
          </a:xfrm>
        </p:spPr>
        <p:txBody>
          <a:bodyPr/>
          <a:lstStyle>
            <a:lvl1pPr>
              <a:defRPr sz="700"/>
            </a:lvl1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67143" y="5023463"/>
            <a:ext cx="578571" cy="578571"/>
          </a:xfrm>
        </p:spPr>
        <p:txBody>
          <a:bodyPr/>
          <a:lstStyle>
            <a:lvl1pPr>
              <a:defRPr sz="700"/>
            </a:lvl1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21" name="Content Placeholder 2"/>
          <p:cNvSpPr>
            <a:spLocks noGrp="1"/>
          </p:cNvSpPr>
          <p:nvPr>
            <p:ph idx="22"/>
          </p:nvPr>
        </p:nvSpPr>
        <p:spPr>
          <a:xfrm>
            <a:off x="5528572" y="2194577"/>
            <a:ext cx="3446097" cy="3951386"/>
          </a:xfrm>
        </p:spPr>
        <p:txBody>
          <a:bodyPr/>
          <a:lstStyle>
            <a:lvl1pPr marL="0" indent="0" algn="l">
              <a:lnSpc>
                <a:spcPts val="2071"/>
              </a:lnSpc>
              <a:spcBef>
                <a:spcPts val="0"/>
              </a:spcBef>
              <a:spcAft>
                <a:spcPts val="5285"/>
              </a:spcAft>
              <a:buNone/>
              <a:defRPr sz="2100" b="0" spc="-57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1pPr>
            <a:lvl2pPr marL="321390" indent="-128556" algn="l">
              <a:lnSpc>
                <a:spcPts val="2071"/>
              </a:lnSpc>
              <a:spcBef>
                <a:spcPts val="643"/>
              </a:spcBef>
              <a:spcAft>
                <a:spcPts val="5285"/>
              </a:spcAft>
              <a:buSzPct val="80000"/>
              <a:buFont typeface="Arial" panose="020B0604020202020204" pitchFamily="34" charset="0"/>
              <a:buChar char="•"/>
              <a:defRPr sz="2100" b="0" spc="0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2pPr>
            <a:lvl3pPr marL="257371" indent="0" algn="l">
              <a:lnSpc>
                <a:spcPts val="2071"/>
              </a:lnSpc>
              <a:spcAft>
                <a:spcPts val="5285"/>
              </a:spcAft>
              <a:buNone/>
              <a:defRPr sz="2100" b="0" spc="-57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3pPr>
            <a:lvl4pPr marL="515876" indent="-258505" algn="l">
              <a:lnSpc>
                <a:spcPts val="2071"/>
              </a:lnSpc>
              <a:spcAft>
                <a:spcPts val="5285"/>
              </a:spcAft>
              <a:defRPr sz="2100" b="0" spc="-57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4pPr>
            <a:lvl5pPr marL="515876" indent="0" algn="l">
              <a:lnSpc>
                <a:spcPts val="2071"/>
              </a:lnSpc>
              <a:spcAft>
                <a:spcPts val="5285"/>
              </a:spcAft>
              <a:buNone/>
              <a:defRPr sz="2100" b="0" spc="-71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3310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43" y="205200"/>
            <a:ext cx="8229600" cy="683800"/>
          </a:xfrm>
        </p:spPr>
        <p:txBody>
          <a:bodyPr anchor="b" anchorCtr="0"/>
          <a:lstStyle>
            <a:lvl1pPr algn="ctr"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header</a:t>
            </a:r>
            <a:endParaRPr lang="en-AU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92464" y="1011589"/>
            <a:ext cx="126000" cy="0"/>
          </a:xfrm>
          <a:prstGeom prst="line">
            <a:avLst/>
          </a:prstGeom>
          <a:ln w="28575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346080" y="8026"/>
            <a:ext cx="6806991" cy="6867071"/>
            <a:chOff x="3284512" y="11236"/>
            <a:chExt cx="9529788" cy="9613900"/>
          </a:xfrm>
        </p:grpSpPr>
        <p:sp>
          <p:nvSpPr>
            <p:cNvPr id="9" name="Freeform 8"/>
            <p:cNvSpPr/>
            <p:nvPr/>
          </p:nvSpPr>
          <p:spPr>
            <a:xfrm>
              <a:off x="3284512" y="11236"/>
              <a:ext cx="9525000" cy="9613900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9613900">
                  <a:moveTo>
                    <a:pt x="0" y="8216900"/>
                  </a:moveTo>
                  <a:lnTo>
                    <a:pt x="7023100" y="0"/>
                  </a:lnTo>
                  <a:lnTo>
                    <a:pt x="9525000" y="0"/>
                  </a:lnTo>
                  <a:lnTo>
                    <a:pt x="9525000" y="9613900"/>
                  </a:lnTo>
                  <a:lnTo>
                    <a:pt x="3619500" y="9613900"/>
                  </a:lnTo>
                  <a:lnTo>
                    <a:pt x="0" y="8216900"/>
                  </a:lnTo>
                  <a:close/>
                </a:path>
              </a:pathLst>
            </a:custGeom>
            <a:solidFill>
              <a:srgbClr val="007EB0">
                <a:alpha val="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800600" y="1511300"/>
              <a:ext cx="8013700" cy="8102600"/>
            </a:xfrm>
            <a:custGeom>
              <a:avLst/>
              <a:gdLst>
                <a:gd name="connsiteX0" fmla="*/ 8013700 w 8013700"/>
                <a:gd name="connsiteY0" fmla="*/ 0 h 8102600"/>
                <a:gd name="connsiteX1" fmla="*/ 0 w 8013700"/>
                <a:gd name="connsiteY1" fmla="*/ 1739900 h 8102600"/>
                <a:gd name="connsiteX2" fmla="*/ 5334000 w 8013700"/>
                <a:gd name="connsiteY2" fmla="*/ 8102600 h 8102600"/>
                <a:gd name="connsiteX3" fmla="*/ 8013700 w 8013700"/>
                <a:gd name="connsiteY3" fmla="*/ 8102600 h 8102600"/>
                <a:gd name="connsiteX4" fmla="*/ 8013700 w 8013700"/>
                <a:gd name="connsiteY4" fmla="*/ 0 h 810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3700" h="8102600">
                  <a:moveTo>
                    <a:pt x="8013700" y="0"/>
                  </a:moveTo>
                  <a:lnTo>
                    <a:pt x="0" y="1739900"/>
                  </a:lnTo>
                  <a:lnTo>
                    <a:pt x="5334000" y="8102600"/>
                  </a:lnTo>
                  <a:lnTo>
                    <a:pt x="8013700" y="8102600"/>
                  </a:lnTo>
                  <a:lnTo>
                    <a:pt x="8013700" y="0"/>
                  </a:lnTo>
                  <a:close/>
                </a:path>
              </a:pathLst>
            </a:custGeom>
            <a:solidFill>
              <a:srgbClr val="3A4044">
                <a:alpha val="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84512" y="11236"/>
              <a:ext cx="9525000" cy="9613900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9613900">
                  <a:moveTo>
                    <a:pt x="0" y="8216900"/>
                  </a:moveTo>
                  <a:lnTo>
                    <a:pt x="7023100" y="0"/>
                  </a:lnTo>
                  <a:lnTo>
                    <a:pt x="9525000" y="0"/>
                  </a:lnTo>
                  <a:lnTo>
                    <a:pt x="9525000" y="9613900"/>
                  </a:lnTo>
                  <a:lnTo>
                    <a:pt x="3619500" y="9613900"/>
                  </a:lnTo>
                  <a:lnTo>
                    <a:pt x="0" y="8216900"/>
                  </a:lnTo>
                  <a:close/>
                </a:path>
              </a:pathLst>
            </a:custGeom>
            <a:solidFill>
              <a:srgbClr val="00334C">
                <a:alpha val="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6974" y="1165678"/>
            <a:ext cx="8230054" cy="772206"/>
          </a:xfrm>
        </p:spPr>
        <p:txBody>
          <a:bodyPr/>
          <a:lstStyle>
            <a:lvl1pPr algn="ctr">
              <a:defRPr sz="1700" spc="-7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algn="ctr">
              <a:defRPr sz="17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algn="ctr">
              <a:defRPr sz="17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algn="ctr">
              <a:defRPr sz="17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algn="ctr">
              <a:defRPr sz="17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103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346080" y="8026"/>
            <a:ext cx="6806991" cy="6867071"/>
            <a:chOff x="3284512" y="11236"/>
            <a:chExt cx="9529788" cy="9613900"/>
          </a:xfrm>
        </p:grpSpPr>
        <p:sp>
          <p:nvSpPr>
            <p:cNvPr id="9" name="Freeform 8"/>
            <p:cNvSpPr/>
            <p:nvPr/>
          </p:nvSpPr>
          <p:spPr>
            <a:xfrm>
              <a:off x="3284512" y="11236"/>
              <a:ext cx="9525000" cy="9613900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9613900">
                  <a:moveTo>
                    <a:pt x="0" y="8216900"/>
                  </a:moveTo>
                  <a:lnTo>
                    <a:pt x="7023100" y="0"/>
                  </a:lnTo>
                  <a:lnTo>
                    <a:pt x="9525000" y="0"/>
                  </a:lnTo>
                  <a:lnTo>
                    <a:pt x="9525000" y="9613900"/>
                  </a:lnTo>
                  <a:lnTo>
                    <a:pt x="3619500" y="9613900"/>
                  </a:lnTo>
                  <a:lnTo>
                    <a:pt x="0" y="8216900"/>
                  </a:lnTo>
                  <a:close/>
                </a:path>
              </a:pathLst>
            </a:custGeom>
            <a:solidFill>
              <a:srgbClr val="007EB0">
                <a:alpha val="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800600" y="1511300"/>
              <a:ext cx="8013700" cy="8102600"/>
            </a:xfrm>
            <a:custGeom>
              <a:avLst/>
              <a:gdLst>
                <a:gd name="connsiteX0" fmla="*/ 8013700 w 8013700"/>
                <a:gd name="connsiteY0" fmla="*/ 0 h 8102600"/>
                <a:gd name="connsiteX1" fmla="*/ 0 w 8013700"/>
                <a:gd name="connsiteY1" fmla="*/ 1739900 h 8102600"/>
                <a:gd name="connsiteX2" fmla="*/ 5334000 w 8013700"/>
                <a:gd name="connsiteY2" fmla="*/ 8102600 h 8102600"/>
                <a:gd name="connsiteX3" fmla="*/ 8013700 w 8013700"/>
                <a:gd name="connsiteY3" fmla="*/ 8102600 h 8102600"/>
                <a:gd name="connsiteX4" fmla="*/ 8013700 w 8013700"/>
                <a:gd name="connsiteY4" fmla="*/ 0 h 810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3700" h="8102600">
                  <a:moveTo>
                    <a:pt x="8013700" y="0"/>
                  </a:moveTo>
                  <a:lnTo>
                    <a:pt x="0" y="1739900"/>
                  </a:lnTo>
                  <a:lnTo>
                    <a:pt x="5334000" y="8102600"/>
                  </a:lnTo>
                  <a:lnTo>
                    <a:pt x="8013700" y="8102600"/>
                  </a:lnTo>
                  <a:lnTo>
                    <a:pt x="8013700" y="0"/>
                  </a:lnTo>
                  <a:close/>
                </a:path>
              </a:pathLst>
            </a:custGeom>
            <a:solidFill>
              <a:srgbClr val="3A4044">
                <a:alpha val="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84512" y="11236"/>
              <a:ext cx="9525000" cy="9613900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9613900">
                  <a:moveTo>
                    <a:pt x="0" y="8216900"/>
                  </a:moveTo>
                  <a:lnTo>
                    <a:pt x="7023100" y="0"/>
                  </a:lnTo>
                  <a:lnTo>
                    <a:pt x="9525000" y="0"/>
                  </a:lnTo>
                  <a:lnTo>
                    <a:pt x="9525000" y="9613900"/>
                  </a:lnTo>
                  <a:lnTo>
                    <a:pt x="3619500" y="9613900"/>
                  </a:lnTo>
                  <a:lnTo>
                    <a:pt x="0" y="8216900"/>
                  </a:lnTo>
                  <a:close/>
                </a:path>
              </a:pathLst>
            </a:custGeom>
            <a:solidFill>
              <a:srgbClr val="00334C">
                <a:alpha val="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05714" y="1697143"/>
            <a:ext cx="3960440" cy="3291794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2285"/>
              </a:spcAft>
              <a:defRPr sz="2100" spc="-7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79978" indent="-179978" algn="l">
              <a:lnSpc>
                <a:spcPts val="2071"/>
              </a:lnSpc>
              <a:spcBef>
                <a:spcPts val="0"/>
              </a:spcBef>
              <a:spcAft>
                <a:spcPts val="2143"/>
              </a:spcAft>
              <a:defRPr sz="1400" spc="-14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algn="ctr">
              <a:defRPr sz="17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algn="ctr">
              <a:defRPr sz="17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algn="ctr">
              <a:defRPr sz="17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Bullets</a:t>
            </a:r>
          </a:p>
          <a:p>
            <a:pPr lvl="1"/>
            <a:r>
              <a:rPr lang="en-US" dirty="0"/>
              <a:t>Bullets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143" y="205200"/>
            <a:ext cx="8229600" cy="683800"/>
          </a:xfrm>
        </p:spPr>
        <p:txBody>
          <a:bodyPr anchor="b" anchorCtr="0"/>
          <a:lstStyle>
            <a:lvl1pPr algn="ctr"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header</a:t>
            </a:r>
            <a:endParaRPr lang="en-AU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92464" y="1011589"/>
            <a:ext cx="126000" cy="0"/>
          </a:xfrm>
          <a:prstGeom prst="line">
            <a:avLst/>
          </a:prstGeom>
          <a:ln w="28575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119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08690" y="2005714"/>
            <a:ext cx="162000" cy="0"/>
          </a:xfrm>
          <a:prstGeom prst="line">
            <a:avLst/>
          </a:prstGeom>
          <a:ln w="28575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12857" y="0"/>
            <a:ext cx="4628571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5822" y="445811"/>
            <a:ext cx="3878145" cy="1388726"/>
          </a:xfrm>
        </p:spPr>
        <p:txBody>
          <a:bodyPr anchor="b" anchorCtr="0"/>
          <a:lstStyle>
            <a:lvl1pPr>
              <a:defRPr sz="2900" spc="-86" baseline="0">
                <a:solidFill>
                  <a:srgbClr val="007DC5"/>
                </a:solidFill>
                <a:latin typeface="Raleway SemiBold" panose="020B0003030101060003" pitchFamily="34" charset="0"/>
              </a:defRPr>
            </a:lvl1pPr>
            <a:lvl2pPr marL="0" indent="0">
              <a:spcBef>
                <a:spcPts val="0"/>
              </a:spcBef>
              <a:buNone/>
              <a:defRPr sz="2900" b="0" spc="-86">
                <a:solidFill>
                  <a:srgbClr val="007DC5"/>
                </a:solidFill>
                <a:latin typeface="Raleway Light" panose="020B0003030101060003" pitchFamily="34" charset="0"/>
              </a:defRPr>
            </a:lvl2pPr>
            <a:lvl3pPr>
              <a:defRPr>
                <a:solidFill>
                  <a:srgbClr val="007DC5"/>
                </a:solidFill>
              </a:defRPr>
            </a:lvl3pPr>
            <a:lvl4pPr>
              <a:defRPr>
                <a:solidFill>
                  <a:srgbClr val="007DC5"/>
                </a:solidFill>
              </a:defRPr>
            </a:lvl4pPr>
            <a:lvl5pPr>
              <a:defRPr>
                <a:solidFill>
                  <a:srgbClr val="007DC5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7" y="2400314"/>
            <a:ext cx="3857625" cy="4197038"/>
          </a:xfrm>
        </p:spPr>
        <p:txBody>
          <a:bodyPr/>
          <a:lstStyle>
            <a:lvl1pPr marL="0" indent="0">
              <a:lnSpc>
                <a:spcPts val="2143"/>
              </a:lnSpc>
              <a:spcBef>
                <a:spcPts val="0"/>
              </a:spcBef>
              <a:spcAft>
                <a:spcPts val="2143"/>
              </a:spcAft>
              <a:buFont typeface="Arial" panose="020B0604020202020204" pitchFamily="34" charset="0"/>
              <a:buNone/>
              <a:defRPr sz="1400" b="1" spc="-14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08392" indent="-154267">
              <a:lnSpc>
                <a:spcPts val="2000"/>
              </a:lnSpc>
              <a:spcBef>
                <a:spcPts val="0"/>
              </a:spcBef>
              <a:spcAft>
                <a:spcPts val="429"/>
              </a:spcAft>
              <a:defRPr sz="1400" b="0" spc="-14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317462" indent="0">
              <a:lnSpc>
                <a:spcPts val="2000"/>
              </a:lnSpc>
              <a:spcBef>
                <a:spcPts val="0"/>
              </a:spcBef>
              <a:spcAft>
                <a:spcPts val="429"/>
              </a:spcAft>
              <a:defRPr sz="1400" b="0" spc="-14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lnSpc>
                <a:spcPts val="2000"/>
              </a:lnSpc>
              <a:spcBef>
                <a:spcPts val="0"/>
              </a:spcBef>
              <a:spcAft>
                <a:spcPts val="429"/>
              </a:spcAft>
              <a:defRPr sz="1400" b="0" spc="-57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lnSpc>
                <a:spcPts val="2000"/>
              </a:lnSpc>
              <a:spcBef>
                <a:spcPts val="0"/>
              </a:spcBef>
              <a:spcAft>
                <a:spcPts val="429"/>
              </a:spcAft>
              <a:defRPr sz="1400" b="0" spc="-57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1457114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08690" y="1584000"/>
            <a:ext cx="162000" cy="0"/>
          </a:xfrm>
          <a:prstGeom prst="line">
            <a:avLst/>
          </a:prstGeom>
          <a:ln w="28575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12857" y="0"/>
            <a:ext cx="4628571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5822" y="288000"/>
            <a:ext cx="3878145" cy="1100694"/>
          </a:xfrm>
        </p:spPr>
        <p:txBody>
          <a:bodyPr anchor="b" anchorCtr="0"/>
          <a:lstStyle>
            <a:lvl1pPr>
              <a:defRPr sz="2900" spc="-86" baseline="0">
                <a:solidFill>
                  <a:srgbClr val="007DC5"/>
                </a:solidFill>
                <a:latin typeface="Raleway SemiBold" panose="020B0003030101060003" pitchFamily="34" charset="0"/>
              </a:defRPr>
            </a:lvl1pPr>
            <a:lvl2pPr marL="0" indent="0">
              <a:spcBef>
                <a:spcPts val="0"/>
              </a:spcBef>
              <a:buNone/>
              <a:defRPr sz="2900" b="0" spc="-86">
                <a:solidFill>
                  <a:srgbClr val="007DC5"/>
                </a:solidFill>
                <a:latin typeface="Raleway Light" panose="020B0003030101060003" pitchFamily="34" charset="0"/>
              </a:defRPr>
            </a:lvl2pPr>
            <a:lvl3pPr>
              <a:defRPr>
                <a:solidFill>
                  <a:srgbClr val="007DC5"/>
                </a:solidFill>
              </a:defRPr>
            </a:lvl3pPr>
            <a:lvl4pPr>
              <a:defRPr>
                <a:solidFill>
                  <a:srgbClr val="007DC5"/>
                </a:solidFill>
              </a:defRPr>
            </a:lvl4pPr>
            <a:lvl5pPr>
              <a:defRPr>
                <a:solidFill>
                  <a:srgbClr val="007DC5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5947" y="1916832"/>
            <a:ext cx="3857625" cy="4608512"/>
          </a:xfrm>
        </p:spPr>
        <p:txBody>
          <a:bodyPr/>
          <a:lstStyle>
            <a:lvl1pPr marL="0" indent="0">
              <a:lnSpc>
                <a:spcPts val="2143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spc="-14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08392" indent="-154267">
              <a:lnSpc>
                <a:spcPts val="2000"/>
              </a:lnSpc>
              <a:spcBef>
                <a:spcPts val="0"/>
              </a:spcBef>
              <a:spcAft>
                <a:spcPts val="429"/>
              </a:spcAft>
              <a:defRPr sz="1400" b="0" spc="-14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317462" indent="0">
              <a:lnSpc>
                <a:spcPts val="2000"/>
              </a:lnSpc>
              <a:spcBef>
                <a:spcPts val="0"/>
              </a:spcBef>
              <a:spcAft>
                <a:spcPts val="429"/>
              </a:spcAft>
              <a:defRPr sz="1400" b="0" spc="-14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lnSpc>
                <a:spcPts val="2000"/>
              </a:lnSpc>
              <a:spcBef>
                <a:spcPts val="0"/>
              </a:spcBef>
              <a:spcAft>
                <a:spcPts val="429"/>
              </a:spcAft>
              <a:defRPr sz="1400" b="0" spc="-57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lnSpc>
                <a:spcPts val="2000"/>
              </a:lnSpc>
              <a:spcBef>
                <a:spcPts val="0"/>
              </a:spcBef>
              <a:spcAft>
                <a:spcPts val="429"/>
              </a:spcAft>
              <a:defRPr sz="1400" b="0" spc="-57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85649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8000" y="1844824"/>
            <a:ext cx="5458802" cy="1594463"/>
          </a:xfrm>
        </p:spPr>
        <p:txBody>
          <a:bodyPr anchor="b" anchorCtr="0">
            <a:normAutofit/>
          </a:bodyPr>
          <a:lstStyle>
            <a:lvl1pPr algn="l">
              <a:lnSpc>
                <a:spcPts val="3142"/>
              </a:lnSpc>
              <a:defRPr sz="3500" b="1" i="0" spc="-36" baseline="0">
                <a:solidFill>
                  <a:srgbClr val="FFFFFF"/>
                </a:solidFill>
                <a:latin typeface="Arial Bold" charset="0"/>
              </a:defRPr>
            </a:lvl1pPr>
          </a:lstStyle>
          <a:p>
            <a:r>
              <a:rPr lang="en-AU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88000" y="3573016"/>
            <a:ext cx="5458802" cy="31431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00" b="0" i="0" baseline="0">
                <a:solidFill>
                  <a:srgbClr val="FFFFFF"/>
                </a:solidFill>
                <a:latin typeface="Arial" charset="0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or other qualifier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3870000"/>
            <a:ext cx="5458802" cy="3091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rgbClr val="FFFFFF"/>
                </a:solidFill>
                <a:latin typeface="Arial" charset="0"/>
              </a:defRPr>
            </a:lvl1pPr>
            <a:lvl2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2pPr>
            <a:lvl3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3pPr>
            <a:lvl4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4pPr>
            <a:lvl5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en-US" dirty="0"/>
              <a:t>12.04.2016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60000" y="3433536"/>
            <a:ext cx="1285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31608" y="5619750"/>
            <a:ext cx="612000" cy="792000"/>
          </a:xfrm>
        </p:spPr>
        <p:txBody>
          <a:bodyPr lIns="36000" rIns="36000"/>
          <a:lstStyle>
            <a:lvl1pPr algn="ctr">
              <a:defRPr sz="600" baseline="0"/>
            </a:lvl1pPr>
          </a:lstStyle>
          <a:p>
            <a:r>
              <a:rPr lang="en-AU" dirty="0"/>
              <a:t>Insert collaborator logo</a:t>
            </a:r>
          </a:p>
        </p:txBody>
      </p:sp>
    </p:spTree>
    <p:extLst>
      <p:ext uri="{BB962C8B-B14F-4D97-AF65-F5344CB8AC3E}">
        <p14:creationId xmlns:p14="http://schemas.microsoft.com/office/powerpoint/2010/main" val="3496271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53071" cy="6875097"/>
            <a:chOff x="0" y="0"/>
            <a:chExt cx="12814300" cy="9625136"/>
          </a:xfrm>
        </p:grpSpPr>
        <p:sp>
          <p:nvSpPr>
            <p:cNvPr id="10" name="Freeform 9"/>
            <p:cNvSpPr/>
            <p:nvPr/>
          </p:nvSpPr>
          <p:spPr>
            <a:xfrm>
              <a:off x="3284512" y="11236"/>
              <a:ext cx="9525000" cy="9613900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9613900">
                  <a:moveTo>
                    <a:pt x="0" y="8216900"/>
                  </a:moveTo>
                  <a:lnTo>
                    <a:pt x="7023100" y="0"/>
                  </a:lnTo>
                  <a:lnTo>
                    <a:pt x="9525000" y="0"/>
                  </a:lnTo>
                  <a:lnTo>
                    <a:pt x="9525000" y="9613900"/>
                  </a:lnTo>
                  <a:lnTo>
                    <a:pt x="3619500" y="9613900"/>
                  </a:lnTo>
                  <a:lnTo>
                    <a:pt x="0" y="8216900"/>
                  </a:lnTo>
                  <a:close/>
                </a:path>
              </a:pathLst>
            </a:custGeom>
            <a:solidFill>
              <a:srgbClr val="007EB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814300" cy="9601200"/>
            </a:xfrm>
            <a:prstGeom prst="rect">
              <a:avLst/>
            </a:prstGeom>
            <a:solidFill>
              <a:srgbClr val="00334C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800600" y="1511300"/>
              <a:ext cx="8013700" cy="8102600"/>
            </a:xfrm>
            <a:custGeom>
              <a:avLst/>
              <a:gdLst>
                <a:gd name="connsiteX0" fmla="*/ 8013700 w 8013700"/>
                <a:gd name="connsiteY0" fmla="*/ 0 h 8102600"/>
                <a:gd name="connsiteX1" fmla="*/ 0 w 8013700"/>
                <a:gd name="connsiteY1" fmla="*/ 1739900 h 8102600"/>
                <a:gd name="connsiteX2" fmla="*/ 5334000 w 8013700"/>
                <a:gd name="connsiteY2" fmla="*/ 8102600 h 8102600"/>
                <a:gd name="connsiteX3" fmla="*/ 8013700 w 8013700"/>
                <a:gd name="connsiteY3" fmla="*/ 8102600 h 8102600"/>
                <a:gd name="connsiteX4" fmla="*/ 8013700 w 8013700"/>
                <a:gd name="connsiteY4" fmla="*/ 0 h 810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3700" h="8102600">
                  <a:moveTo>
                    <a:pt x="8013700" y="0"/>
                  </a:moveTo>
                  <a:lnTo>
                    <a:pt x="0" y="1739900"/>
                  </a:lnTo>
                  <a:lnTo>
                    <a:pt x="5334000" y="8102600"/>
                  </a:lnTo>
                  <a:lnTo>
                    <a:pt x="8013700" y="8102600"/>
                  </a:lnTo>
                  <a:lnTo>
                    <a:pt x="8013700" y="0"/>
                  </a:lnTo>
                  <a:close/>
                </a:path>
              </a:pathLst>
            </a:custGeom>
            <a:solidFill>
              <a:srgbClr val="3A4044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84512" y="11236"/>
              <a:ext cx="9525000" cy="9613900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9613900">
                  <a:moveTo>
                    <a:pt x="0" y="8216900"/>
                  </a:moveTo>
                  <a:lnTo>
                    <a:pt x="7023100" y="0"/>
                  </a:lnTo>
                  <a:lnTo>
                    <a:pt x="9525000" y="0"/>
                  </a:lnTo>
                  <a:lnTo>
                    <a:pt x="9525000" y="9613900"/>
                  </a:lnTo>
                  <a:lnTo>
                    <a:pt x="3619500" y="9613900"/>
                  </a:lnTo>
                  <a:lnTo>
                    <a:pt x="0" y="8216900"/>
                  </a:lnTo>
                  <a:close/>
                </a:path>
              </a:pathLst>
            </a:custGeom>
            <a:solidFill>
              <a:srgbClr val="00334C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000"/>
            <a:ext cx="8229600" cy="774000"/>
          </a:xfrm>
        </p:spPr>
        <p:txBody>
          <a:bodyPr anchor="b" anchorCtr="0"/>
          <a:lstStyle>
            <a:lvl1pPr>
              <a:lnSpc>
                <a:spcPts val="2857"/>
              </a:lnSpc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92464" y="1568571"/>
            <a:ext cx="162000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05823" y="2605467"/>
            <a:ext cx="8332354" cy="3858156"/>
          </a:xfrm>
        </p:spPr>
        <p:txBody>
          <a:bodyPr/>
          <a:lstStyle>
            <a:lvl1pPr marL="198000" indent="-198000">
              <a:lnSpc>
                <a:spcPts val="2850"/>
              </a:lnSpc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Char char="•"/>
              <a:defRPr sz="2600" b="0" spc="-50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1pPr>
            <a:lvl2pPr marL="0" indent="0">
              <a:lnSpc>
                <a:spcPts val="2850"/>
              </a:lnSpc>
              <a:spcBef>
                <a:spcPts val="0"/>
              </a:spcBef>
              <a:spcAft>
                <a:spcPts val="3200"/>
              </a:spcAft>
              <a:buNone/>
              <a:defRPr sz="2600" b="0">
                <a:solidFill>
                  <a:srgbClr val="FFFFFF"/>
                </a:solidFill>
                <a:latin typeface="Raleway SemiBold" panose="020B0003030101060003" pitchFamily="34" charset="0"/>
              </a:defRPr>
            </a:lvl2pPr>
            <a:lvl3pPr>
              <a:defRPr sz="2600" b="0">
                <a:solidFill>
                  <a:srgbClr val="FFFFFF"/>
                </a:solidFill>
                <a:latin typeface="Raleway SemiBold" panose="020B0003030101060003" pitchFamily="34" charset="0"/>
              </a:defRPr>
            </a:lvl3pPr>
            <a:lvl4pPr>
              <a:defRPr sz="2600" b="0">
                <a:solidFill>
                  <a:srgbClr val="FFFFFF"/>
                </a:solidFill>
                <a:latin typeface="Raleway SemiBold" panose="020B0003030101060003" pitchFamily="34" charset="0"/>
              </a:defRPr>
            </a:lvl4pPr>
            <a:lvl5pPr>
              <a:defRPr sz="2600" b="0">
                <a:solidFill>
                  <a:srgbClr val="FFFFFF"/>
                </a:solidFill>
                <a:latin typeface="Raleway SemiBold" panose="020B00030301010600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876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43" y="205200"/>
            <a:ext cx="8229600" cy="683800"/>
          </a:xfrm>
        </p:spPr>
        <p:txBody>
          <a:bodyPr anchor="b" anchorCtr="0"/>
          <a:lstStyle>
            <a:lvl1pPr algn="ctr"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header</a:t>
            </a:r>
            <a:endParaRPr lang="en-AU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92464" y="1011589"/>
            <a:ext cx="126000" cy="0"/>
          </a:xfrm>
          <a:prstGeom prst="line">
            <a:avLst/>
          </a:prstGeom>
          <a:ln w="28575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346080" y="8026"/>
            <a:ext cx="6806991" cy="6867071"/>
            <a:chOff x="3284512" y="11236"/>
            <a:chExt cx="9529788" cy="9613900"/>
          </a:xfrm>
        </p:grpSpPr>
        <p:sp>
          <p:nvSpPr>
            <p:cNvPr id="9" name="Freeform 8"/>
            <p:cNvSpPr/>
            <p:nvPr/>
          </p:nvSpPr>
          <p:spPr>
            <a:xfrm>
              <a:off x="3284512" y="11236"/>
              <a:ext cx="9525000" cy="9613900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9613900">
                  <a:moveTo>
                    <a:pt x="0" y="8216900"/>
                  </a:moveTo>
                  <a:lnTo>
                    <a:pt x="7023100" y="0"/>
                  </a:lnTo>
                  <a:lnTo>
                    <a:pt x="9525000" y="0"/>
                  </a:lnTo>
                  <a:lnTo>
                    <a:pt x="9525000" y="9613900"/>
                  </a:lnTo>
                  <a:lnTo>
                    <a:pt x="3619500" y="9613900"/>
                  </a:lnTo>
                  <a:lnTo>
                    <a:pt x="0" y="8216900"/>
                  </a:lnTo>
                  <a:close/>
                </a:path>
              </a:pathLst>
            </a:custGeom>
            <a:solidFill>
              <a:srgbClr val="007EB0">
                <a:alpha val="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800600" y="1511300"/>
              <a:ext cx="8013700" cy="8102600"/>
            </a:xfrm>
            <a:custGeom>
              <a:avLst/>
              <a:gdLst>
                <a:gd name="connsiteX0" fmla="*/ 8013700 w 8013700"/>
                <a:gd name="connsiteY0" fmla="*/ 0 h 8102600"/>
                <a:gd name="connsiteX1" fmla="*/ 0 w 8013700"/>
                <a:gd name="connsiteY1" fmla="*/ 1739900 h 8102600"/>
                <a:gd name="connsiteX2" fmla="*/ 5334000 w 8013700"/>
                <a:gd name="connsiteY2" fmla="*/ 8102600 h 8102600"/>
                <a:gd name="connsiteX3" fmla="*/ 8013700 w 8013700"/>
                <a:gd name="connsiteY3" fmla="*/ 8102600 h 8102600"/>
                <a:gd name="connsiteX4" fmla="*/ 8013700 w 8013700"/>
                <a:gd name="connsiteY4" fmla="*/ 0 h 810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3700" h="8102600">
                  <a:moveTo>
                    <a:pt x="8013700" y="0"/>
                  </a:moveTo>
                  <a:lnTo>
                    <a:pt x="0" y="1739900"/>
                  </a:lnTo>
                  <a:lnTo>
                    <a:pt x="5334000" y="8102600"/>
                  </a:lnTo>
                  <a:lnTo>
                    <a:pt x="8013700" y="8102600"/>
                  </a:lnTo>
                  <a:lnTo>
                    <a:pt x="8013700" y="0"/>
                  </a:lnTo>
                  <a:close/>
                </a:path>
              </a:pathLst>
            </a:custGeom>
            <a:solidFill>
              <a:srgbClr val="3A4044">
                <a:alpha val="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84512" y="11236"/>
              <a:ext cx="9525000" cy="9613900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9613900">
                  <a:moveTo>
                    <a:pt x="0" y="8216900"/>
                  </a:moveTo>
                  <a:lnTo>
                    <a:pt x="7023100" y="0"/>
                  </a:lnTo>
                  <a:lnTo>
                    <a:pt x="9525000" y="0"/>
                  </a:lnTo>
                  <a:lnTo>
                    <a:pt x="9525000" y="9613900"/>
                  </a:lnTo>
                  <a:lnTo>
                    <a:pt x="3619500" y="9613900"/>
                  </a:lnTo>
                  <a:lnTo>
                    <a:pt x="0" y="8216900"/>
                  </a:lnTo>
                  <a:close/>
                </a:path>
              </a:pathLst>
            </a:custGeom>
            <a:solidFill>
              <a:srgbClr val="00334C">
                <a:alpha val="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96275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402" y="0"/>
            <a:ext cx="9148536" cy="6857999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AU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143" y="205200"/>
            <a:ext cx="8229600" cy="683800"/>
          </a:xfrm>
        </p:spPr>
        <p:txBody>
          <a:bodyPr anchor="b" anchorCtr="0"/>
          <a:lstStyle>
            <a:lvl1pPr algn="ctr"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header</a:t>
            </a:r>
            <a:endParaRPr lang="en-AU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492464" y="1011589"/>
            <a:ext cx="126000" cy="0"/>
          </a:xfrm>
          <a:prstGeom prst="line">
            <a:avLst/>
          </a:prstGeom>
          <a:ln w="28575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7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5145"/>
            <a:ext cx="9161091" cy="6895403"/>
            <a:chOff x="0" y="-7204"/>
            <a:chExt cx="12825525" cy="965356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814300" cy="7421691"/>
            </a:xfrm>
            <a:prstGeom prst="rect">
              <a:avLst/>
            </a:prstGeom>
            <a:solidFill>
              <a:srgbClr val="00334C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Freeform 7"/>
            <p:cNvSpPr/>
            <p:nvPr/>
          </p:nvSpPr>
          <p:spPr>
            <a:xfrm>
              <a:off x="5291876" y="5728"/>
              <a:ext cx="7520712" cy="9639763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  <a:gd name="connsiteX0" fmla="*/ 0 w 9525000"/>
                <a:gd name="connsiteY0" fmla="*/ 8216900 h 9859587"/>
                <a:gd name="connsiteX1" fmla="*/ 7023100 w 9525000"/>
                <a:gd name="connsiteY1" fmla="*/ 0 h 9859587"/>
                <a:gd name="connsiteX2" fmla="*/ 9525000 w 9525000"/>
                <a:gd name="connsiteY2" fmla="*/ 0 h 9859587"/>
                <a:gd name="connsiteX3" fmla="*/ 9525000 w 9525000"/>
                <a:gd name="connsiteY3" fmla="*/ 9613900 h 9859587"/>
                <a:gd name="connsiteX4" fmla="*/ 4240183 w 9525000"/>
                <a:gd name="connsiteY4" fmla="*/ 9859587 h 9859587"/>
                <a:gd name="connsiteX5" fmla="*/ 0 w 9525000"/>
                <a:gd name="connsiteY5" fmla="*/ 8216900 h 9859587"/>
                <a:gd name="connsiteX0" fmla="*/ 0 w 9525000"/>
                <a:gd name="connsiteY0" fmla="*/ 8216900 h 9885449"/>
                <a:gd name="connsiteX1" fmla="*/ 7023100 w 9525000"/>
                <a:gd name="connsiteY1" fmla="*/ 0 h 9885449"/>
                <a:gd name="connsiteX2" fmla="*/ 9525000 w 9525000"/>
                <a:gd name="connsiteY2" fmla="*/ 0 h 9885449"/>
                <a:gd name="connsiteX3" fmla="*/ 7520710 w 9525000"/>
                <a:gd name="connsiteY3" fmla="*/ 9885449 h 9885449"/>
                <a:gd name="connsiteX4" fmla="*/ 4240183 w 9525000"/>
                <a:gd name="connsiteY4" fmla="*/ 9859587 h 9885449"/>
                <a:gd name="connsiteX5" fmla="*/ 0 w 9525000"/>
                <a:gd name="connsiteY5" fmla="*/ 8216900 h 9885449"/>
                <a:gd name="connsiteX0" fmla="*/ 0 w 9525000"/>
                <a:gd name="connsiteY0" fmla="*/ 8216900 h 9885449"/>
                <a:gd name="connsiteX1" fmla="*/ 6803274 w 9525000"/>
                <a:gd name="connsiteY1" fmla="*/ 245687 h 9885449"/>
                <a:gd name="connsiteX2" fmla="*/ 9525000 w 9525000"/>
                <a:gd name="connsiteY2" fmla="*/ 0 h 9885449"/>
                <a:gd name="connsiteX3" fmla="*/ 7520710 w 9525000"/>
                <a:gd name="connsiteY3" fmla="*/ 9885449 h 9885449"/>
                <a:gd name="connsiteX4" fmla="*/ 4240183 w 9525000"/>
                <a:gd name="connsiteY4" fmla="*/ 9859587 h 9885449"/>
                <a:gd name="connsiteX5" fmla="*/ 0 w 9525000"/>
                <a:gd name="connsiteY5" fmla="*/ 8216900 h 9885449"/>
                <a:gd name="connsiteX0" fmla="*/ 0 w 7520710"/>
                <a:gd name="connsiteY0" fmla="*/ 7971213 h 9639762"/>
                <a:gd name="connsiteX1" fmla="*/ 6803274 w 7520710"/>
                <a:gd name="connsiteY1" fmla="*/ 0 h 9639762"/>
                <a:gd name="connsiteX2" fmla="*/ 7520710 w 7520710"/>
                <a:gd name="connsiteY2" fmla="*/ 12931 h 9639762"/>
                <a:gd name="connsiteX3" fmla="*/ 7520710 w 7520710"/>
                <a:gd name="connsiteY3" fmla="*/ 9639762 h 9639762"/>
                <a:gd name="connsiteX4" fmla="*/ 4240183 w 7520710"/>
                <a:gd name="connsiteY4" fmla="*/ 9613900 h 9639762"/>
                <a:gd name="connsiteX5" fmla="*/ 0 w 7520710"/>
                <a:gd name="connsiteY5" fmla="*/ 7971213 h 963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0710" h="9639762">
                  <a:moveTo>
                    <a:pt x="0" y="7971213"/>
                  </a:moveTo>
                  <a:lnTo>
                    <a:pt x="6803274" y="0"/>
                  </a:lnTo>
                  <a:lnTo>
                    <a:pt x="7520710" y="12931"/>
                  </a:lnTo>
                  <a:lnTo>
                    <a:pt x="7520710" y="9639762"/>
                  </a:lnTo>
                  <a:lnTo>
                    <a:pt x="4240183" y="9613900"/>
                  </a:lnTo>
                  <a:lnTo>
                    <a:pt x="0" y="7971213"/>
                  </a:lnTo>
                  <a:close/>
                </a:path>
              </a:pathLst>
            </a:custGeom>
            <a:solidFill>
              <a:srgbClr val="007EB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8"/>
            <p:cNvSpPr/>
            <p:nvPr/>
          </p:nvSpPr>
          <p:spPr>
            <a:xfrm>
              <a:off x="6804044" y="1698931"/>
              <a:ext cx="6009409" cy="7947430"/>
            </a:xfrm>
            <a:custGeom>
              <a:avLst/>
              <a:gdLst>
                <a:gd name="connsiteX0" fmla="*/ 8013700 w 8013700"/>
                <a:gd name="connsiteY0" fmla="*/ 0 h 8102600"/>
                <a:gd name="connsiteX1" fmla="*/ 0 w 8013700"/>
                <a:gd name="connsiteY1" fmla="*/ 1739900 h 8102600"/>
                <a:gd name="connsiteX2" fmla="*/ 5334000 w 8013700"/>
                <a:gd name="connsiteY2" fmla="*/ 8102600 h 8102600"/>
                <a:gd name="connsiteX3" fmla="*/ 8013700 w 8013700"/>
                <a:gd name="connsiteY3" fmla="*/ 8102600 h 8102600"/>
                <a:gd name="connsiteX4" fmla="*/ 8013700 w 8013700"/>
                <a:gd name="connsiteY4" fmla="*/ 0 h 8102600"/>
                <a:gd name="connsiteX0" fmla="*/ 6009408 w 8013700"/>
                <a:gd name="connsiteY0" fmla="*/ 0 h 7675880"/>
                <a:gd name="connsiteX1" fmla="*/ 0 w 8013700"/>
                <a:gd name="connsiteY1" fmla="*/ 1313180 h 7675880"/>
                <a:gd name="connsiteX2" fmla="*/ 5334000 w 8013700"/>
                <a:gd name="connsiteY2" fmla="*/ 7675880 h 7675880"/>
                <a:gd name="connsiteX3" fmla="*/ 8013700 w 8013700"/>
                <a:gd name="connsiteY3" fmla="*/ 7675880 h 7675880"/>
                <a:gd name="connsiteX4" fmla="*/ 6009408 w 8013700"/>
                <a:gd name="connsiteY4" fmla="*/ 0 h 7675880"/>
                <a:gd name="connsiteX0" fmla="*/ 6009408 w 8013700"/>
                <a:gd name="connsiteY0" fmla="*/ 0 h 7934498"/>
                <a:gd name="connsiteX1" fmla="*/ 0 w 8013700"/>
                <a:gd name="connsiteY1" fmla="*/ 1313180 h 7934498"/>
                <a:gd name="connsiteX2" fmla="*/ 5553826 w 8013700"/>
                <a:gd name="connsiteY2" fmla="*/ 7934498 h 7934498"/>
                <a:gd name="connsiteX3" fmla="*/ 8013700 w 8013700"/>
                <a:gd name="connsiteY3" fmla="*/ 7675880 h 7934498"/>
                <a:gd name="connsiteX4" fmla="*/ 6009408 w 8013700"/>
                <a:gd name="connsiteY4" fmla="*/ 0 h 7934498"/>
                <a:gd name="connsiteX0" fmla="*/ 6009408 w 6009410"/>
                <a:gd name="connsiteY0" fmla="*/ 0 h 7947430"/>
                <a:gd name="connsiteX1" fmla="*/ 0 w 6009410"/>
                <a:gd name="connsiteY1" fmla="*/ 1313180 h 7947430"/>
                <a:gd name="connsiteX2" fmla="*/ 5553826 w 6009410"/>
                <a:gd name="connsiteY2" fmla="*/ 7934498 h 7947430"/>
                <a:gd name="connsiteX3" fmla="*/ 6009410 w 6009410"/>
                <a:gd name="connsiteY3" fmla="*/ 7947430 h 7947430"/>
                <a:gd name="connsiteX4" fmla="*/ 6009408 w 6009410"/>
                <a:gd name="connsiteY4" fmla="*/ 0 h 794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9410" h="7947430">
                  <a:moveTo>
                    <a:pt x="6009408" y="0"/>
                  </a:moveTo>
                  <a:lnTo>
                    <a:pt x="0" y="1313180"/>
                  </a:lnTo>
                  <a:lnTo>
                    <a:pt x="5553826" y="7934498"/>
                  </a:lnTo>
                  <a:lnTo>
                    <a:pt x="6009410" y="7947430"/>
                  </a:lnTo>
                  <a:cubicBezTo>
                    <a:pt x="6009409" y="5298287"/>
                    <a:pt x="6009409" y="2649143"/>
                    <a:pt x="6009408" y="0"/>
                  </a:cubicBezTo>
                  <a:close/>
                </a:path>
              </a:pathLst>
            </a:custGeom>
            <a:solidFill>
              <a:srgbClr val="3A4044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291876" y="-7204"/>
              <a:ext cx="7533649" cy="9626832"/>
            </a:xfrm>
            <a:custGeom>
              <a:avLst/>
              <a:gdLst>
                <a:gd name="connsiteX0" fmla="*/ 0 w 9525000"/>
                <a:gd name="connsiteY0" fmla="*/ 8216900 h 9613900"/>
                <a:gd name="connsiteX1" fmla="*/ 7023100 w 9525000"/>
                <a:gd name="connsiteY1" fmla="*/ 0 h 9613900"/>
                <a:gd name="connsiteX2" fmla="*/ 9525000 w 9525000"/>
                <a:gd name="connsiteY2" fmla="*/ 0 h 9613900"/>
                <a:gd name="connsiteX3" fmla="*/ 9525000 w 9525000"/>
                <a:gd name="connsiteY3" fmla="*/ 9613900 h 9613900"/>
                <a:gd name="connsiteX4" fmla="*/ 3619500 w 9525000"/>
                <a:gd name="connsiteY4" fmla="*/ 9613900 h 9613900"/>
                <a:gd name="connsiteX5" fmla="*/ 0 w 9525000"/>
                <a:gd name="connsiteY5" fmla="*/ 8216900 h 9613900"/>
                <a:gd name="connsiteX0" fmla="*/ 0 w 9525000"/>
                <a:gd name="connsiteY0" fmla="*/ 8216900 h 9859587"/>
                <a:gd name="connsiteX1" fmla="*/ 7023100 w 9525000"/>
                <a:gd name="connsiteY1" fmla="*/ 0 h 9859587"/>
                <a:gd name="connsiteX2" fmla="*/ 9525000 w 9525000"/>
                <a:gd name="connsiteY2" fmla="*/ 0 h 9859587"/>
                <a:gd name="connsiteX3" fmla="*/ 9525000 w 9525000"/>
                <a:gd name="connsiteY3" fmla="*/ 9613900 h 9859587"/>
                <a:gd name="connsiteX4" fmla="*/ 4266044 w 9525000"/>
                <a:gd name="connsiteY4" fmla="*/ 9859587 h 9859587"/>
                <a:gd name="connsiteX5" fmla="*/ 0 w 9525000"/>
                <a:gd name="connsiteY5" fmla="*/ 8216900 h 9859587"/>
                <a:gd name="connsiteX0" fmla="*/ 0 w 9525000"/>
                <a:gd name="connsiteY0" fmla="*/ 8216900 h 9859587"/>
                <a:gd name="connsiteX1" fmla="*/ 7023100 w 9525000"/>
                <a:gd name="connsiteY1" fmla="*/ 0 h 9859587"/>
                <a:gd name="connsiteX2" fmla="*/ 9525000 w 9525000"/>
                <a:gd name="connsiteY2" fmla="*/ 0 h 9859587"/>
                <a:gd name="connsiteX3" fmla="*/ 7533643 w 9525000"/>
                <a:gd name="connsiteY3" fmla="*/ 9846655 h 9859587"/>
                <a:gd name="connsiteX4" fmla="*/ 4266044 w 9525000"/>
                <a:gd name="connsiteY4" fmla="*/ 9859587 h 9859587"/>
                <a:gd name="connsiteX5" fmla="*/ 0 w 9525000"/>
                <a:gd name="connsiteY5" fmla="*/ 8216900 h 9859587"/>
                <a:gd name="connsiteX0" fmla="*/ 0 w 7533643"/>
                <a:gd name="connsiteY0" fmla="*/ 8216900 h 9859587"/>
                <a:gd name="connsiteX1" fmla="*/ 7023100 w 7533643"/>
                <a:gd name="connsiteY1" fmla="*/ 0 h 9859587"/>
                <a:gd name="connsiteX2" fmla="*/ 7520713 w 7533643"/>
                <a:gd name="connsiteY2" fmla="*/ 219827 h 9859587"/>
                <a:gd name="connsiteX3" fmla="*/ 7533643 w 7533643"/>
                <a:gd name="connsiteY3" fmla="*/ 9846655 h 9859587"/>
                <a:gd name="connsiteX4" fmla="*/ 4266044 w 7533643"/>
                <a:gd name="connsiteY4" fmla="*/ 9859587 h 9859587"/>
                <a:gd name="connsiteX5" fmla="*/ 0 w 7533643"/>
                <a:gd name="connsiteY5" fmla="*/ 8216900 h 9859587"/>
                <a:gd name="connsiteX0" fmla="*/ 0 w 7533644"/>
                <a:gd name="connsiteY0" fmla="*/ 8216900 h 9859587"/>
                <a:gd name="connsiteX1" fmla="*/ 7023100 w 7533644"/>
                <a:gd name="connsiteY1" fmla="*/ 0 h 9859587"/>
                <a:gd name="connsiteX2" fmla="*/ 7533644 w 7533644"/>
                <a:gd name="connsiteY2" fmla="*/ 206895 h 9859587"/>
                <a:gd name="connsiteX3" fmla="*/ 7533643 w 7533644"/>
                <a:gd name="connsiteY3" fmla="*/ 9846655 h 9859587"/>
                <a:gd name="connsiteX4" fmla="*/ 4266044 w 7533644"/>
                <a:gd name="connsiteY4" fmla="*/ 9859587 h 9859587"/>
                <a:gd name="connsiteX5" fmla="*/ 0 w 7533644"/>
                <a:gd name="connsiteY5" fmla="*/ 8216900 h 9859587"/>
                <a:gd name="connsiteX0" fmla="*/ 0 w 7533644"/>
                <a:gd name="connsiteY0" fmla="*/ 8010005 h 9652692"/>
                <a:gd name="connsiteX1" fmla="*/ 6829137 w 7533644"/>
                <a:gd name="connsiteY1" fmla="*/ 12930 h 9652692"/>
                <a:gd name="connsiteX2" fmla="*/ 7533644 w 7533644"/>
                <a:gd name="connsiteY2" fmla="*/ 0 h 9652692"/>
                <a:gd name="connsiteX3" fmla="*/ 7533643 w 7533644"/>
                <a:gd name="connsiteY3" fmla="*/ 9639760 h 9652692"/>
                <a:gd name="connsiteX4" fmla="*/ 4266044 w 7533644"/>
                <a:gd name="connsiteY4" fmla="*/ 9652692 h 9652692"/>
                <a:gd name="connsiteX5" fmla="*/ 0 w 7533644"/>
                <a:gd name="connsiteY5" fmla="*/ 8010005 h 9652692"/>
                <a:gd name="connsiteX0" fmla="*/ 0 w 7533644"/>
                <a:gd name="connsiteY0" fmla="*/ 7997075 h 9639762"/>
                <a:gd name="connsiteX1" fmla="*/ 6829137 w 7533644"/>
                <a:gd name="connsiteY1" fmla="*/ 0 h 9639762"/>
                <a:gd name="connsiteX2" fmla="*/ 7533644 w 7533644"/>
                <a:gd name="connsiteY2" fmla="*/ 25863 h 9639762"/>
                <a:gd name="connsiteX3" fmla="*/ 7533643 w 7533644"/>
                <a:gd name="connsiteY3" fmla="*/ 9626830 h 9639762"/>
                <a:gd name="connsiteX4" fmla="*/ 4266044 w 7533644"/>
                <a:gd name="connsiteY4" fmla="*/ 9639762 h 9639762"/>
                <a:gd name="connsiteX5" fmla="*/ 0 w 7533644"/>
                <a:gd name="connsiteY5" fmla="*/ 7997075 h 9639762"/>
                <a:gd name="connsiteX0" fmla="*/ 0 w 7533644"/>
                <a:gd name="connsiteY0" fmla="*/ 7984145 h 9626832"/>
                <a:gd name="connsiteX1" fmla="*/ 6803276 w 7533644"/>
                <a:gd name="connsiteY1" fmla="*/ 0 h 9626832"/>
                <a:gd name="connsiteX2" fmla="*/ 7533644 w 7533644"/>
                <a:gd name="connsiteY2" fmla="*/ 12933 h 9626832"/>
                <a:gd name="connsiteX3" fmla="*/ 7533643 w 7533644"/>
                <a:gd name="connsiteY3" fmla="*/ 9613900 h 9626832"/>
                <a:gd name="connsiteX4" fmla="*/ 4266044 w 7533644"/>
                <a:gd name="connsiteY4" fmla="*/ 9626832 h 9626832"/>
                <a:gd name="connsiteX5" fmla="*/ 0 w 7533644"/>
                <a:gd name="connsiteY5" fmla="*/ 7984145 h 962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3644" h="9626832">
                  <a:moveTo>
                    <a:pt x="0" y="7984145"/>
                  </a:moveTo>
                  <a:lnTo>
                    <a:pt x="6803276" y="0"/>
                  </a:lnTo>
                  <a:lnTo>
                    <a:pt x="7533644" y="12933"/>
                  </a:lnTo>
                  <a:cubicBezTo>
                    <a:pt x="7533644" y="3226186"/>
                    <a:pt x="7533643" y="6400647"/>
                    <a:pt x="7533643" y="9613900"/>
                  </a:cubicBezTo>
                  <a:lnTo>
                    <a:pt x="4266044" y="9626832"/>
                  </a:lnTo>
                  <a:lnTo>
                    <a:pt x="0" y="7984145"/>
                  </a:lnTo>
                  <a:close/>
                </a:path>
              </a:pathLst>
            </a:custGeom>
            <a:solidFill>
              <a:srgbClr val="00334C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2" y="5592812"/>
            <a:ext cx="2988147" cy="7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01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5BC0-B00C-4A42-B453-51D3C80B4BC9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F816-8F44-714B-8C9F-06613969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63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205200"/>
            <a:ext cx="8229600" cy="683800"/>
          </a:xfrm>
        </p:spPr>
        <p:txBody>
          <a:bodyPr anchor="b" anchorCtr="0"/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header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39097"/>
                </a:solidFill>
              </a:defRPr>
            </a:lvl1pPr>
          </a:lstStyle>
          <a:p>
            <a:r>
              <a:rPr lang="en-AU"/>
              <a:t>International Health Update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007DC5"/>
                </a:solidFill>
              </a:defRPr>
            </a:lvl1pPr>
          </a:lstStyle>
          <a:p>
            <a:r>
              <a:rPr lang="en-AU" b="1" dirty="0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14000" y="1368000"/>
            <a:ext cx="8229600" cy="4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4000" y="5940000"/>
            <a:ext cx="8172000" cy="0"/>
          </a:xfrm>
          <a:prstGeom prst="line">
            <a:avLst/>
          </a:prstGeom>
          <a:ln w="381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78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no picture extra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8000" y="1844824"/>
            <a:ext cx="5458802" cy="1594463"/>
          </a:xfrm>
        </p:spPr>
        <p:txBody>
          <a:bodyPr anchor="b" anchorCtr="0">
            <a:normAutofit/>
          </a:bodyPr>
          <a:lstStyle>
            <a:lvl1pPr algn="l">
              <a:lnSpc>
                <a:spcPts val="3142"/>
              </a:lnSpc>
              <a:defRPr sz="3500" b="1" i="0" spc="-36" baseline="0">
                <a:solidFill>
                  <a:srgbClr val="FFFFFF"/>
                </a:solidFill>
                <a:latin typeface="Arial Bold" charset="0"/>
              </a:defRPr>
            </a:lvl1pPr>
          </a:lstStyle>
          <a:p>
            <a:r>
              <a:rPr lang="en-AU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88000" y="3573016"/>
            <a:ext cx="5458802" cy="31431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00" b="0" i="0" baseline="0">
                <a:solidFill>
                  <a:srgbClr val="FFFFFF"/>
                </a:solidFill>
                <a:latin typeface="Arial" charset="0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or other qualifier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3870000"/>
            <a:ext cx="5458802" cy="3091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rgbClr val="FFFFFF"/>
                </a:solidFill>
                <a:latin typeface="Arial" charset="0"/>
              </a:defRPr>
            </a:lvl1pPr>
            <a:lvl2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2pPr>
            <a:lvl3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3pPr>
            <a:lvl4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4pPr>
            <a:lvl5pPr>
              <a:defRPr sz="1700">
                <a:solidFill>
                  <a:srgbClr val="FFFFFF"/>
                </a:solidFill>
                <a:latin typeface="Raleway" panose="020B0003030101060003" pitchFamily="34" charset="0"/>
              </a:defRPr>
            </a:lvl5pPr>
          </a:lstStyle>
          <a:p>
            <a:pPr lvl="0"/>
            <a:r>
              <a:rPr lang="en-US" dirty="0"/>
              <a:t>12.04.2016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60000" y="3433536"/>
            <a:ext cx="1285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31608" y="5619750"/>
            <a:ext cx="612000" cy="792000"/>
          </a:xfrm>
        </p:spPr>
        <p:txBody>
          <a:bodyPr lIns="36000" rIns="36000"/>
          <a:lstStyle>
            <a:lvl1pPr algn="ctr">
              <a:defRPr sz="600" baseline="0"/>
            </a:lvl1pPr>
          </a:lstStyle>
          <a:p>
            <a:r>
              <a:rPr lang="en-AU" dirty="0"/>
              <a:t>Insert collaborator logo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259632" y="5619750"/>
            <a:ext cx="612000" cy="792000"/>
          </a:xfrm>
        </p:spPr>
        <p:txBody>
          <a:bodyPr lIns="36000" rIns="36000"/>
          <a:lstStyle>
            <a:lvl1pPr algn="ctr">
              <a:defRPr sz="600" baseline="0"/>
            </a:lvl1pPr>
          </a:lstStyle>
          <a:p>
            <a:r>
              <a:rPr lang="en-AU" dirty="0"/>
              <a:t>Insert collaborator logo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22"/>
          </p:nvPr>
        </p:nvSpPr>
        <p:spPr>
          <a:xfrm>
            <a:off x="4067945" y="1412777"/>
            <a:ext cx="4680519" cy="432048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800" b="1" i="0" spc="-57" baseline="0">
                <a:solidFill>
                  <a:srgbClr val="FFFFFF"/>
                </a:solidFill>
                <a:latin typeface="Arial Bold" charset="0"/>
              </a:defRPr>
            </a:lvl1pPr>
            <a:lvl2pPr marL="266700" indent="-266700" algn="l">
              <a:lnSpc>
                <a:spcPct val="120000"/>
              </a:lnSpc>
              <a:spcBef>
                <a:spcPts val="643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  <a:defRPr sz="1800" b="1" i="0" spc="0" baseline="0">
                <a:solidFill>
                  <a:srgbClr val="FFFFFF"/>
                </a:solidFill>
                <a:latin typeface="Arial Bold" charset="0"/>
              </a:defRPr>
            </a:lvl2pPr>
            <a:lvl3pPr marL="257371" indent="0" algn="l">
              <a:lnSpc>
                <a:spcPct val="120000"/>
              </a:lnSpc>
              <a:spcAft>
                <a:spcPts val="1200"/>
              </a:spcAft>
              <a:buNone/>
              <a:defRPr sz="1800" b="0" spc="-57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3pPr>
            <a:lvl4pPr marL="515876" indent="-258505" algn="l">
              <a:lnSpc>
                <a:spcPct val="120000"/>
              </a:lnSpc>
              <a:spcAft>
                <a:spcPts val="1200"/>
              </a:spcAft>
              <a:defRPr sz="1800" b="0" spc="-57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4pPr>
            <a:lvl5pPr marL="515876" indent="0" algn="l">
              <a:lnSpc>
                <a:spcPct val="120000"/>
              </a:lnSpc>
              <a:spcAft>
                <a:spcPts val="1200"/>
              </a:spcAft>
              <a:buNone/>
              <a:defRPr sz="1800" b="0" spc="-71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Title: Click on "Insert" &gt; "Header &amp; Footer" to change footer</a:t>
            </a:r>
            <a:endParaRPr lang="en-A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b="1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580112" y="6066000"/>
            <a:ext cx="3164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b="1" i="0" spc="-30" baseline="0" dirty="0">
                <a:solidFill>
                  <a:srgbClr val="FFFFFF"/>
                </a:solidFill>
                <a:latin typeface="Arial Bold" charset="0"/>
              </a:rPr>
              <a:t>The Peter Doherty Institute for Infection and Immunity 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923927" y="6210000"/>
            <a:ext cx="4824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b="0" i="0" spc="-10" baseline="0" dirty="0">
                <a:solidFill>
                  <a:srgbClr val="FFFFFF"/>
                </a:solidFill>
                <a:latin typeface="Arial" charset="0"/>
              </a:rPr>
              <a:t>A joint venture between The University of Melbourne and The Royal Melbourne Hospital</a:t>
            </a:r>
          </a:p>
        </p:txBody>
      </p:sp>
    </p:spTree>
    <p:extLst>
      <p:ext uri="{BB962C8B-B14F-4D97-AF65-F5344CB8AC3E}">
        <p14:creationId xmlns:p14="http://schemas.microsoft.com/office/powerpoint/2010/main" val="209842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4537494" y="1340768"/>
            <a:ext cx="4210970" cy="4392489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2200"/>
              </a:spcBef>
              <a:spcAft>
                <a:spcPts val="300"/>
              </a:spcAft>
              <a:buNone/>
              <a:defRPr sz="2000" b="1" i="0" spc="-20" baseline="0">
                <a:solidFill>
                  <a:srgbClr val="FFFFFF"/>
                </a:solidFill>
                <a:latin typeface="Arial Bold" charset="0"/>
              </a:defRPr>
            </a:lvl1pPr>
            <a:lvl2pPr marL="0" indent="0" algn="l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None/>
              <a:defRPr sz="1400" b="0" i="0" spc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2pPr>
            <a:lvl3pPr marL="180975" indent="-180975" algn="l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400" b="0" i="0" spc="-57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3pPr>
            <a:lvl4pPr marL="515876" indent="-258505" algn="l">
              <a:lnSpc>
                <a:spcPct val="120000"/>
              </a:lnSpc>
              <a:spcAft>
                <a:spcPts val="1200"/>
              </a:spcAft>
              <a:defRPr sz="1800" b="0" spc="-57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4pPr>
            <a:lvl5pPr marL="515876" indent="0" algn="l">
              <a:lnSpc>
                <a:spcPct val="120000"/>
              </a:lnSpc>
              <a:spcAft>
                <a:spcPts val="1200"/>
              </a:spcAft>
              <a:buNone/>
              <a:defRPr sz="1800" b="0" spc="-71" baseline="0">
                <a:solidFill>
                  <a:srgbClr val="FFFFFF"/>
                </a:solidFill>
                <a:latin typeface="Raleway SemiBold" panose="020B0003030101060003" pitchFamily="34" charset="0"/>
              </a:defRPr>
            </a:lvl5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Title: Click on "Insert" &gt; "Header &amp; Footer" to change footer</a:t>
            </a:r>
            <a:endParaRPr lang="en-A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b="1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580112" y="6066000"/>
            <a:ext cx="3164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b="1" i="0" spc="-30" baseline="0" dirty="0">
                <a:solidFill>
                  <a:srgbClr val="FFFFFF"/>
                </a:solidFill>
                <a:latin typeface="Arial Bold" charset="0"/>
              </a:rPr>
              <a:t>The Peter Doherty Institute for Infection and Immunity 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923927" y="6210000"/>
            <a:ext cx="4824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b="0" i="0" spc="-10" baseline="0" dirty="0">
                <a:solidFill>
                  <a:srgbClr val="FFFFFF"/>
                </a:solidFill>
                <a:latin typeface="Arial" charset="0"/>
              </a:rPr>
              <a:t>A joint venture between The University of Melbourne and The Royal Melbourne Hospital</a:t>
            </a:r>
          </a:p>
        </p:txBody>
      </p:sp>
    </p:spTree>
    <p:extLst>
      <p:ext uri="{BB962C8B-B14F-4D97-AF65-F5344CB8AC3E}">
        <p14:creationId xmlns:p14="http://schemas.microsoft.com/office/powerpoint/2010/main" val="64593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205200"/>
            <a:ext cx="8229600" cy="683800"/>
          </a:xfrm>
        </p:spPr>
        <p:txBody>
          <a:bodyPr anchor="b" anchorCtr="0"/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header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39097"/>
                </a:solidFill>
              </a:defRPr>
            </a:lvl1pPr>
          </a:lstStyle>
          <a:p>
            <a:r>
              <a:rPr lang="en-AU" dirty="0"/>
              <a:t>Presentation Title: Click on "Insert" &gt; "Header &amp; Footer" to change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007DC5"/>
                </a:solidFill>
              </a:defRPr>
            </a:lvl1pPr>
          </a:lstStyle>
          <a:p>
            <a:r>
              <a:rPr lang="en-AU" b="1" dirty="0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14000" y="1368000"/>
            <a:ext cx="8229600" cy="4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4000" y="5940000"/>
            <a:ext cx="8172000" cy="0"/>
          </a:xfrm>
          <a:prstGeom prst="line">
            <a:avLst/>
          </a:prstGeom>
          <a:ln w="381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0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-f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205200"/>
            <a:ext cx="8229600" cy="683800"/>
          </a:xfrm>
        </p:spPr>
        <p:txBody>
          <a:bodyPr anchor="b" anchorCtr="0"/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[footer-free slide]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14000" y="1368000"/>
            <a:ext cx="8229600" cy="4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00" y="205200"/>
            <a:ext cx="8229600" cy="684000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00" y="1368000"/>
            <a:ext cx="8229600" cy="430200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Next</a:t>
            </a:r>
          </a:p>
          <a:p>
            <a:pPr lvl="3"/>
            <a:r>
              <a:rPr lang="en-US" dirty="0"/>
              <a:t>Next </a:t>
            </a:r>
          </a:p>
          <a:p>
            <a:pPr lvl="4"/>
            <a:r>
              <a:rPr lang="en-US" dirty="0"/>
              <a:t>Next</a:t>
            </a:r>
          </a:p>
          <a:p>
            <a:pPr lvl="5"/>
            <a:r>
              <a:rPr lang="en-US" dirty="0"/>
              <a:t>Next</a:t>
            </a:r>
          </a:p>
          <a:p>
            <a:pPr lvl="6"/>
            <a:r>
              <a:rPr lang="en-US" sz="1600" dirty="0"/>
              <a:t>Next</a:t>
            </a:r>
          </a:p>
          <a:p>
            <a:pPr lvl="7"/>
            <a:r>
              <a:rPr lang="en-US" sz="1600" dirty="0"/>
              <a:t>Next</a:t>
            </a:r>
          </a:p>
          <a:p>
            <a:pPr lvl="8"/>
            <a:r>
              <a:rPr lang="en-US" dirty="0"/>
              <a:t>Next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000" y="6210000"/>
            <a:ext cx="3009472" cy="387352"/>
          </a:xfrm>
          <a:prstGeom prst="rect">
            <a:avLst/>
          </a:prstGeom>
        </p:spPr>
        <p:txBody>
          <a:bodyPr vert="horz" lIns="91429" tIns="45715" rIns="91429" bIns="45715" rtlCol="0" anchor="t" anchorCtr="0"/>
          <a:lstStyle>
            <a:lvl1pPr algn="l">
              <a:defRPr sz="900" b="1" i="0" spc="-20" baseline="0">
                <a:solidFill>
                  <a:schemeClr val="bg2"/>
                </a:solidFill>
                <a:latin typeface="Arial Bold" charset="0"/>
              </a:defRPr>
            </a:lvl1pPr>
          </a:lstStyle>
          <a:p>
            <a:r>
              <a:rPr lang="en-AU" dirty="0"/>
              <a:t>Presentation Title: Click on "Insert" &gt; "Header &amp; Footer" to change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00" y="6021288"/>
            <a:ext cx="2133600" cy="265837"/>
          </a:xfrm>
          <a:prstGeom prst="rect">
            <a:avLst/>
          </a:prstGeom>
        </p:spPr>
        <p:txBody>
          <a:bodyPr vert="horz" lIns="91429" tIns="45715" rIns="91429" bIns="45715" rtlCol="0" anchor="b" anchorCtr="0"/>
          <a:lstStyle>
            <a:lvl1pPr algn="l">
              <a:defRPr sz="900">
                <a:solidFill>
                  <a:schemeClr val="tx2"/>
                </a:solidFill>
                <a:latin typeface="Raleway SemiBold" panose="020B0003030101060003" pitchFamily="34" charset="0"/>
              </a:defRPr>
            </a:lvl1pPr>
          </a:lstStyle>
          <a:p>
            <a:r>
              <a:rPr lang="en-AU" b="1" dirty="0">
                <a:latin typeface="Arial Bold" charset="0"/>
              </a:rPr>
              <a:t>Slide </a:t>
            </a:r>
            <a:fld id="{89BDF69A-9160-471D-91FF-1FD792BB5D1F}" type="slidenum">
              <a:rPr lang="en-AU" b="1" smtClean="0">
                <a:latin typeface="Arial Bold" charset="0"/>
              </a:rPr>
              <a:pPr/>
              <a:t>‹#›</a:t>
            </a:fld>
            <a:endParaRPr lang="en-AU" b="1" dirty="0">
              <a:latin typeface="Arial Bold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580112" y="6066000"/>
            <a:ext cx="3164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b="1" i="0" spc="-30" baseline="0" dirty="0">
                <a:solidFill>
                  <a:srgbClr val="007DC5"/>
                </a:solidFill>
                <a:latin typeface="Arial Bold" charset="0"/>
              </a:rPr>
              <a:t>The Peter Doherty Institute for Infection and Immunity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923927" y="6210000"/>
            <a:ext cx="4824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b="0" i="0" spc="-10" baseline="0" dirty="0">
                <a:solidFill>
                  <a:srgbClr val="007DC5"/>
                </a:solidFill>
                <a:latin typeface="Arial" charset="0"/>
              </a:rPr>
              <a:t>A joint venture between The University of Melbourne and The Royal Melbourne Hospital</a:t>
            </a:r>
          </a:p>
        </p:txBody>
      </p:sp>
    </p:spTree>
    <p:extLst>
      <p:ext uri="{BB962C8B-B14F-4D97-AF65-F5344CB8AC3E}">
        <p14:creationId xmlns:p14="http://schemas.microsoft.com/office/powerpoint/2010/main" val="131069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696" r:id="rId3"/>
    <p:sldLayoutId id="2147483674" r:id="rId4"/>
    <p:sldLayoutId id="2147483692" r:id="rId5"/>
    <p:sldLayoutId id="2147483665" r:id="rId6"/>
    <p:sldLayoutId id="2147483675" r:id="rId7"/>
    <p:sldLayoutId id="2147483666" r:id="rId8"/>
    <p:sldLayoutId id="2147483689" r:id="rId9"/>
    <p:sldLayoutId id="2147483676" r:id="rId10"/>
    <p:sldLayoutId id="2147483677" r:id="rId11"/>
    <p:sldLayoutId id="2147483679" r:id="rId12"/>
    <p:sldLayoutId id="2147483680" r:id="rId13"/>
    <p:sldLayoutId id="2147483681" r:id="rId14"/>
    <p:sldLayoutId id="2147483678" r:id="rId15"/>
    <p:sldLayoutId id="2147483682" r:id="rId16"/>
    <p:sldLayoutId id="2147483683" r:id="rId17"/>
    <p:sldLayoutId id="2147483694" r:id="rId18"/>
    <p:sldLayoutId id="2147483684" r:id="rId19"/>
    <p:sldLayoutId id="2147483685" r:id="rId20"/>
    <p:sldLayoutId id="2147483686" r:id="rId21"/>
    <p:sldLayoutId id="2147483695" r:id="rId22"/>
    <p:sldLayoutId id="2147483687" r:id="rId23"/>
    <p:sldLayoutId id="2147483688" r:id="rId24"/>
    <p:sldLayoutId id="2147483693" r:id="rId25"/>
    <p:sldLayoutId id="2147483700" r:id="rId26"/>
    <p:sldLayoutId id="2147483703" r:id="rId27"/>
    <p:sldLayoutId id="2147483704" r:id="rId28"/>
  </p:sldLayoutIdLst>
  <p:hf hdr="0" dt="0"/>
  <p:txStyles>
    <p:titleStyle>
      <a:lvl1pPr algn="l" defTabSz="914290" rtl="0" eaLnBrk="1" latinLnBrk="0" hangingPunct="1">
        <a:spcBef>
          <a:spcPct val="0"/>
        </a:spcBef>
        <a:buNone/>
        <a:defRPr sz="2800" b="1" i="0" kern="1200">
          <a:solidFill>
            <a:schemeClr val="tx2"/>
          </a:solidFill>
          <a:latin typeface="Arial Bold" charset="0"/>
          <a:ea typeface="+mj-ea"/>
          <a:cs typeface="+mj-cs"/>
        </a:defRPr>
      </a:lvl1pPr>
    </p:titleStyle>
    <p:bodyStyle>
      <a:lvl1pPr marL="0" indent="0" algn="l" defTabSz="914290" rtl="0" eaLnBrk="1" latinLnBrk="0" hangingPunct="1">
        <a:spcBef>
          <a:spcPct val="20000"/>
        </a:spcBef>
        <a:buFont typeface="Arial" panose="020B0604020202020204" pitchFamily="34" charset="0"/>
        <a:buNone/>
        <a:defRPr sz="2200" b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270000" indent="-270000" algn="l" defTabSz="914290" rtl="0" eaLnBrk="1" latinLnBrk="0" hangingPunct="1">
        <a:spcBef>
          <a:spcPct val="20000"/>
        </a:spcBef>
        <a:buClr>
          <a:schemeClr val="tx2"/>
        </a:buClr>
        <a:buFont typeface="Arial" charset="0"/>
        <a:buChar char="•"/>
        <a:defRPr sz="2000" b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540000" indent="-270000" algn="l" defTabSz="91429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b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810000" indent="-270000" algn="l" defTabSz="914290" rtl="0" eaLnBrk="1" latinLnBrk="0" hangingPunct="1">
        <a:spcBef>
          <a:spcPct val="20000"/>
        </a:spcBef>
        <a:buClr>
          <a:schemeClr val="tx2"/>
        </a:buClr>
        <a:buFont typeface=".LucidaGrandeUI" charset="0"/>
        <a:buChar char="◆"/>
        <a:tabLst/>
        <a:defRPr sz="1600" b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080000" indent="-270000" algn="l" defTabSz="914290" rtl="0" eaLnBrk="1" latinLnBrk="0" hangingPunct="1">
        <a:spcBef>
          <a:spcPct val="20000"/>
        </a:spcBef>
        <a:buClr>
          <a:schemeClr val="tx2"/>
        </a:buClr>
        <a:buFont typeface="Arial" charset="0"/>
        <a:buChar char="•"/>
        <a:defRPr sz="1600" b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080000" indent="-270000" algn="l" defTabSz="91429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70000" algn="l" defTabSz="914290" rtl="0" eaLnBrk="1" latinLnBrk="0" hangingPunct="1">
        <a:spcBef>
          <a:spcPct val="20000"/>
        </a:spcBef>
        <a:buClr>
          <a:schemeClr val="tx2"/>
        </a:buClr>
        <a:buFont typeface=".LucidaGrandeUI" charset="0"/>
        <a:buChar char="◆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70000" algn="l" defTabSz="91429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70000" algn="l" defTabSz="91429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A21D6-BB89-42CE-A8F1-70A8B67AC725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DF69A-9160-471D-91FF-1FD792BB5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62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2" r:id="rId16"/>
    <p:sldLayoutId id="2147483723" r:id="rId17"/>
  </p:sldLayoutIdLst>
  <p:txStyles>
    <p:titleStyle>
      <a:lvl1pPr algn="ctr" defTabSz="91429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Raleway SemiBold" panose="020B0003030101060003" pitchFamily="34" charset="0"/>
          <a:ea typeface="+mj-ea"/>
          <a:cs typeface="+mj-cs"/>
        </a:defRPr>
      </a:lvl1pPr>
    </p:titleStyle>
    <p:bodyStyle>
      <a:lvl1pPr marL="0" indent="0" algn="l" defTabSz="914290" rtl="0" eaLnBrk="1" latinLnBrk="0" hangingPunct="1">
        <a:spcBef>
          <a:spcPct val="20000"/>
        </a:spcBef>
        <a:buFont typeface="Arial" panose="020B0604020202020204" pitchFamily="34" charset="0"/>
        <a:buNone/>
        <a:defRPr sz="3000" b="1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1pPr>
      <a:lvl2pPr marL="257371" indent="-257371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b="1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2pPr>
      <a:lvl3pPr marL="257371" indent="0" algn="l" defTabSz="914290" rtl="0" eaLnBrk="1" latinLnBrk="0" hangingPunct="1">
        <a:spcBef>
          <a:spcPct val="20000"/>
        </a:spcBef>
        <a:buFont typeface="Arial" panose="020B0604020202020204" pitchFamily="34" charset="0"/>
        <a:buNone/>
        <a:defRPr sz="3000" b="1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3pPr>
      <a:lvl4pPr marL="515876" indent="-258505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tabLst/>
        <a:defRPr sz="3000" b="1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4pPr>
      <a:lvl5pPr marL="515876" indent="0" algn="l" defTabSz="914290" rtl="0" eaLnBrk="1" latinLnBrk="0" hangingPunct="1">
        <a:spcBef>
          <a:spcPct val="20000"/>
        </a:spcBef>
        <a:buFont typeface="Arial" panose="020B0604020202020204" pitchFamily="34" charset="0"/>
        <a:buNone/>
        <a:defRPr sz="3000" b="1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Why we should ‘shock and kill’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977143" y="3839437"/>
            <a:ext cx="1285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19"/>
          <p:cNvSpPr>
            <a:spLocks noGrp="1"/>
          </p:cNvSpPr>
          <p:nvPr>
            <p:ph type="subTitle" idx="1"/>
          </p:nvPr>
        </p:nvSpPr>
        <p:spPr>
          <a:xfrm>
            <a:off x="874287" y="4005064"/>
            <a:ext cx="5431460" cy="936104"/>
          </a:xfrm>
        </p:spPr>
        <p:txBody>
          <a:bodyPr>
            <a:noAutofit/>
          </a:bodyPr>
          <a:lstStyle/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Professor Sharon R Lewin, FRACP, PhD, FAHMS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Director, Doherty Institute, The University of Melbourne and Royal Melbourne Hospital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0EC171-860C-470C-9EB0-CAC015E0C136}"/>
              </a:ext>
            </a:extLst>
          </p:cNvPr>
          <p:cNvSpPr txBox="1"/>
          <p:nvPr/>
        </p:nvSpPr>
        <p:spPr>
          <a:xfrm>
            <a:off x="844385" y="4971199"/>
            <a:ext cx="5167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IAS Community Workshop of HIV Cure, Amsterdam, July 2018</a:t>
            </a:r>
          </a:p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24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C509-47F7-480E-A9AB-ED138143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will be better?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3027C0-6497-4BA3-BCEC-A2DD138F0D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1560" y="1916832"/>
            <a:ext cx="3744416" cy="3816424"/>
          </a:xfrm>
          <a:ln w="38100">
            <a:noFill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Time limited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Cheap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Accessible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Effective in all clades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Induce remission off 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3EE2A0-B519-4CA3-B339-3184ECA9EC89}"/>
              </a:ext>
            </a:extLst>
          </p:cNvPr>
          <p:cNvSpPr txBox="1"/>
          <p:nvPr/>
        </p:nvSpPr>
        <p:spPr>
          <a:xfrm>
            <a:off x="7740752" y="20248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B5D5B9-40AD-4408-85E9-B61E7F0B4659}"/>
              </a:ext>
            </a:extLst>
          </p:cNvPr>
          <p:cNvGrpSpPr/>
          <p:nvPr/>
        </p:nvGrpSpPr>
        <p:grpSpPr>
          <a:xfrm>
            <a:off x="6913635" y="1052736"/>
            <a:ext cx="1994457" cy="4536504"/>
            <a:chOff x="6913635" y="1052736"/>
            <a:chExt cx="1994457" cy="45365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5F5908-8520-410C-A502-AAED70361AB5}"/>
                </a:ext>
              </a:extLst>
            </p:cNvPr>
            <p:cNvSpPr txBox="1"/>
            <p:nvPr/>
          </p:nvSpPr>
          <p:spPr>
            <a:xfrm>
              <a:off x="6913635" y="1052736"/>
              <a:ext cx="1994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/>
                <a:t>Block and lock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FB262E1-BEA7-4A06-86B4-F282B1793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997" y="1674114"/>
              <a:ext cx="650240" cy="65024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B6BB2EE-0C95-494E-B5B5-F282093AD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152" y="4939000"/>
              <a:ext cx="650240" cy="65024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58DC40E-AC2C-4F63-B36C-3D2D5FD28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997" y="4116274"/>
              <a:ext cx="650240" cy="65024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74F81FE-35D7-4355-BDC0-AAB9F11F2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997" y="3332165"/>
              <a:ext cx="650240" cy="65024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739157B-76D4-4777-AABA-4829759A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997" y="2503523"/>
              <a:ext cx="650240" cy="650240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DD7041E0-C1AF-46E2-A1AF-4EC1072DC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48" y="5803096"/>
            <a:ext cx="650240" cy="6502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AFEA18-16E7-4D5D-B962-A4CDAE14C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03096"/>
            <a:ext cx="650240" cy="65024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1A1096-53AA-43D1-8805-ED84A4F376B1}"/>
              </a:ext>
            </a:extLst>
          </p:cNvPr>
          <p:cNvGrpSpPr/>
          <p:nvPr/>
        </p:nvGrpSpPr>
        <p:grpSpPr>
          <a:xfrm>
            <a:off x="4532612" y="1052736"/>
            <a:ext cx="1907895" cy="4536504"/>
            <a:chOff x="4532612" y="1052736"/>
            <a:chExt cx="1907895" cy="45365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BA4131-1D32-49FD-A281-F051F20F791B}"/>
                </a:ext>
              </a:extLst>
            </p:cNvPr>
            <p:cNvSpPr txBox="1"/>
            <p:nvPr/>
          </p:nvSpPr>
          <p:spPr>
            <a:xfrm>
              <a:off x="4532612" y="1052736"/>
              <a:ext cx="19078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/>
                <a:t>Shock and kill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D82FF3-2E3F-4E96-8F38-2E77193B3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40" y="1687977"/>
              <a:ext cx="623188" cy="6480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68C491-2414-430A-BA0A-E6D22983A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234" y="2504607"/>
              <a:ext cx="623188" cy="6480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A23888-216D-43B5-A7F7-5B4E4D37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234" y="3333249"/>
              <a:ext cx="623188" cy="6480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A6A07F-ABC9-4FCC-B001-F7DBC9660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234" y="4117358"/>
              <a:ext cx="623188" cy="64807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B861A74-E366-464F-A70F-FFD315E02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4939000"/>
              <a:ext cx="650240" cy="650240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CB53DB4-9790-4FC9-995C-3907B00C8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15" y="5803096"/>
            <a:ext cx="650240" cy="6502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C69569F-1187-48ED-8F4E-0353FACD1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96" y="5803096"/>
            <a:ext cx="650240" cy="6502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61C2184-9E72-43C8-82F8-AC7B91073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26" y="5803096"/>
            <a:ext cx="650240" cy="6502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82AF578-2D70-45D3-BBD2-FC0F0535A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21" y="5803096"/>
            <a:ext cx="650240" cy="65024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925E7B2-3D95-4052-9E88-0E1DA041FFA1}"/>
              </a:ext>
            </a:extLst>
          </p:cNvPr>
          <p:cNvSpPr/>
          <p:nvPr/>
        </p:nvSpPr>
        <p:spPr>
          <a:xfrm>
            <a:off x="323528" y="5589240"/>
            <a:ext cx="85845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3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0FC3-DB2C-4F14-A93D-6A3BCDD4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definitions</a:t>
            </a:r>
          </a:p>
        </p:txBody>
      </p:sp>
      <p:pic>
        <p:nvPicPr>
          <p:cNvPr id="1028" name="Picture 4" descr="Image result for person waking up  alarm">
            <a:extLst>
              <a:ext uri="{FF2B5EF4-FFF2-40B4-BE49-F238E27FC236}">
                <a16:creationId xmlns:a16="http://schemas.microsoft.com/office/drawing/2014/main" id="{8F2564AD-2BFB-439A-8938-59292CB74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6"/>
          <a:stretch/>
        </p:blipFill>
        <p:spPr bwMode="auto">
          <a:xfrm>
            <a:off x="414000" y="1916832"/>
            <a:ext cx="41983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6A0DFD-06A7-4243-B279-84BE43B26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76872"/>
            <a:ext cx="3509895" cy="3312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979361-09B7-4C0A-8ABC-F01B8FBA113D}"/>
              </a:ext>
            </a:extLst>
          </p:cNvPr>
          <p:cNvSpPr txBox="1"/>
          <p:nvPr/>
        </p:nvSpPr>
        <p:spPr>
          <a:xfrm>
            <a:off x="1259632" y="1397828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/>
              <a:t>Shock and kill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E64EA-F871-47A5-B59A-535A4870677C}"/>
              </a:ext>
            </a:extLst>
          </p:cNvPr>
          <p:cNvSpPr txBox="1"/>
          <p:nvPr/>
        </p:nvSpPr>
        <p:spPr>
          <a:xfrm>
            <a:off x="6012160" y="1397828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/>
              <a:t>Block and lock</a:t>
            </a:r>
          </a:p>
        </p:txBody>
      </p:sp>
    </p:spTree>
    <p:extLst>
      <p:ext uri="{BB962C8B-B14F-4D97-AF65-F5344CB8AC3E}">
        <p14:creationId xmlns:p14="http://schemas.microsoft.com/office/powerpoint/2010/main" val="192361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99AB27-065A-490E-8E7A-2720B5955A17}"/>
              </a:ext>
            </a:extLst>
          </p:cNvPr>
          <p:cNvSpPr/>
          <p:nvPr/>
        </p:nvSpPr>
        <p:spPr>
          <a:xfrm>
            <a:off x="412989" y="1916832"/>
            <a:ext cx="4951099" cy="11904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97E0DD-4CEC-4DDC-BDD8-C1C08E43BDB5}"/>
              </a:ext>
            </a:extLst>
          </p:cNvPr>
          <p:cNvSpPr/>
          <p:nvPr/>
        </p:nvSpPr>
        <p:spPr>
          <a:xfrm>
            <a:off x="412989" y="4135120"/>
            <a:ext cx="4951099" cy="119045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A0FC3-DB2C-4F14-A93D-6A3BCDD4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overall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0C7-7881-4BBA-8721-3A22D8AA4E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24128" y="1746974"/>
            <a:ext cx="3221896" cy="3816424"/>
          </a:xfrm>
          <a:ln w="38100">
            <a:noFill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Time limited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Cheap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Accessible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Effective in all clades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5F71C-3810-44FE-9734-75D1CDED80C1}"/>
              </a:ext>
            </a:extLst>
          </p:cNvPr>
          <p:cNvSpPr txBox="1"/>
          <p:nvPr/>
        </p:nvSpPr>
        <p:spPr>
          <a:xfrm>
            <a:off x="484997" y="2060848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Eliminate viral rebound off 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543119-C479-48F8-9523-87EC3F36E3D0}"/>
              </a:ext>
            </a:extLst>
          </p:cNvPr>
          <p:cNvSpPr txBox="1"/>
          <p:nvPr/>
        </p:nvSpPr>
        <p:spPr>
          <a:xfrm>
            <a:off x="632158" y="4275093"/>
            <a:ext cx="442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Reducing the replication competent reservoir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15041-7283-4DFF-A188-6FED75724286}"/>
              </a:ext>
            </a:extLst>
          </p:cNvPr>
          <p:cNvSpPr txBox="1"/>
          <p:nvPr/>
        </p:nvSpPr>
        <p:spPr>
          <a:xfrm>
            <a:off x="2156888" y="3424354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through</a:t>
            </a:r>
          </a:p>
        </p:txBody>
      </p:sp>
    </p:spTree>
    <p:extLst>
      <p:ext uri="{BB962C8B-B14F-4D97-AF65-F5344CB8AC3E}">
        <p14:creationId xmlns:p14="http://schemas.microsoft.com/office/powerpoint/2010/main" val="249292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 dirty="0">
                <a:latin typeface="Helvetica" panose="020B0604020202020204" pitchFamily="34" charset="0"/>
              </a:rPr>
              <a:t>Shock and kill: a two step strategy</a:t>
            </a:r>
          </a:p>
        </p:txBody>
      </p:sp>
      <p:grpSp>
        <p:nvGrpSpPr>
          <p:cNvPr id="35843" name="Grouper 143"/>
          <p:cNvGrpSpPr>
            <a:grpSpLocks/>
          </p:cNvGrpSpPr>
          <p:nvPr/>
        </p:nvGrpSpPr>
        <p:grpSpPr bwMode="auto">
          <a:xfrm>
            <a:off x="647700" y="3106738"/>
            <a:ext cx="1033463" cy="1011237"/>
            <a:chOff x="4289703" y="1324444"/>
            <a:chExt cx="530162" cy="571045"/>
          </a:xfrm>
        </p:grpSpPr>
        <p:sp>
          <p:nvSpPr>
            <p:cNvPr id="61" name="Oval 339"/>
            <p:cNvSpPr>
              <a:spLocks noChangeArrowheads="1"/>
            </p:cNvSpPr>
            <p:nvPr/>
          </p:nvSpPr>
          <p:spPr bwMode="auto">
            <a:xfrm>
              <a:off x="4289703" y="1324444"/>
              <a:ext cx="530162" cy="57104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glow rad="63500">
                <a:schemeClr val="bg1">
                  <a:lumMod val="85000"/>
                  <a:alpha val="56000"/>
                </a:schemeClr>
              </a:glow>
              <a:softEdge rad="1651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2" name="Oval 340"/>
            <p:cNvSpPr>
              <a:spLocks noChangeArrowheads="1"/>
            </p:cNvSpPr>
            <p:nvPr/>
          </p:nvSpPr>
          <p:spPr bwMode="auto">
            <a:xfrm>
              <a:off x="4341823" y="1388092"/>
              <a:ext cx="419406" cy="4598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892" name="Rectangle 342"/>
            <p:cNvSpPr>
              <a:spLocks noChangeArrowheads="1"/>
            </p:cNvSpPr>
            <p:nvPr/>
          </p:nvSpPr>
          <p:spPr bwMode="auto">
            <a:xfrm>
              <a:off x="4518269" y="1594860"/>
              <a:ext cx="81926" cy="71003"/>
            </a:xfrm>
            <a:prstGeom prst="rect">
              <a:avLst/>
            </a:prstGeom>
            <a:solidFill>
              <a:srgbClr val="62B531"/>
            </a:solidFill>
            <a:ln w="3175">
              <a:solidFill>
                <a:srgbClr val="62B53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2027"/>
                </a:buClr>
                <a:buSzPct val="130000"/>
                <a:buFont typeface="Wingdings" panose="05000000000000000000" pitchFamily="2" charset="2"/>
                <a:buChar char="§"/>
                <a:defRPr sz="36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35893" name="Group 343"/>
            <p:cNvGrpSpPr>
              <a:grpSpLocks/>
            </p:cNvGrpSpPr>
            <p:nvPr/>
          </p:nvGrpSpPr>
          <p:grpSpPr bwMode="auto">
            <a:xfrm>
              <a:off x="4601066" y="1603962"/>
              <a:ext cx="135090" cy="53707"/>
              <a:chOff x="1488" y="3264"/>
              <a:chExt cx="192" cy="96"/>
            </a:xfrm>
          </p:grpSpPr>
          <p:sp>
            <p:nvSpPr>
              <p:cNvPr id="35897" name="Freeform 344"/>
              <p:cNvSpPr>
                <a:spLocks/>
              </p:cNvSpPr>
              <p:nvPr/>
            </p:nvSpPr>
            <p:spPr bwMode="auto">
              <a:xfrm>
                <a:off x="1488" y="3264"/>
                <a:ext cx="192" cy="96"/>
              </a:xfrm>
              <a:custGeom>
                <a:avLst/>
                <a:gdLst>
                  <a:gd name="T0" fmla="*/ 0 w 192"/>
                  <a:gd name="T1" fmla="*/ 0 h 96"/>
                  <a:gd name="T2" fmla="*/ 48 w 192"/>
                  <a:gd name="T3" fmla="*/ 96 h 96"/>
                  <a:gd name="T4" fmla="*/ 96 w 192"/>
                  <a:gd name="T5" fmla="*/ 0 h 96"/>
                  <a:gd name="T6" fmla="*/ 144 w 192"/>
                  <a:gd name="T7" fmla="*/ 96 h 96"/>
                  <a:gd name="T8" fmla="*/ 192 w 192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96">
                    <a:moveTo>
                      <a:pt x="0" y="0"/>
                    </a:moveTo>
                    <a:cubicBezTo>
                      <a:pt x="16" y="48"/>
                      <a:pt x="32" y="96"/>
                      <a:pt x="48" y="96"/>
                    </a:cubicBezTo>
                    <a:cubicBezTo>
                      <a:pt x="64" y="96"/>
                      <a:pt x="80" y="0"/>
                      <a:pt x="96" y="0"/>
                    </a:cubicBezTo>
                    <a:cubicBezTo>
                      <a:pt x="112" y="0"/>
                      <a:pt x="128" y="96"/>
                      <a:pt x="144" y="96"/>
                    </a:cubicBezTo>
                    <a:cubicBezTo>
                      <a:pt x="160" y="96"/>
                      <a:pt x="184" y="16"/>
                      <a:pt x="192" y="0"/>
                    </a:cubicBezTo>
                  </a:path>
                </a:pathLst>
              </a:custGeom>
              <a:noFill/>
              <a:ln w="3175" cmpd="sng">
                <a:solidFill>
                  <a:srgbClr val="62B53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5898" name="Freeform 345"/>
              <p:cNvSpPr>
                <a:spLocks/>
              </p:cNvSpPr>
              <p:nvPr/>
            </p:nvSpPr>
            <p:spPr bwMode="auto">
              <a:xfrm flipV="1">
                <a:off x="1488" y="3264"/>
                <a:ext cx="192" cy="96"/>
              </a:xfrm>
              <a:custGeom>
                <a:avLst/>
                <a:gdLst>
                  <a:gd name="T0" fmla="*/ 0 w 192"/>
                  <a:gd name="T1" fmla="*/ 0 h 96"/>
                  <a:gd name="T2" fmla="*/ 48 w 192"/>
                  <a:gd name="T3" fmla="*/ 96 h 96"/>
                  <a:gd name="T4" fmla="*/ 96 w 192"/>
                  <a:gd name="T5" fmla="*/ 0 h 96"/>
                  <a:gd name="T6" fmla="*/ 144 w 192"/>
                  <a:gd name="T7" fmla="*/ 96 h 96"/>
                  <a:gd name="T8" fmla="*/ 192 w 192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96">
                    <a:moveTo>
                      <a:pt x="0" y="0"/>
                    </a:moveTo>
                    <a:cubicBezTo>
                      <a:pt x="16" y="48"/>
                      <a:pt x="32" y="96"/>
                      <a:pt x="48" y="96"/>
                    </a:cubicBezTo>
                    <a:cubicBezTo>
                      <a:pt x="64" y="96"/>
                      <a:pt x="80" y="0"/>
                      <a:pt x="96" y="0"/>
                    </a:cubicBezTo>
                    <a:cubicBezTo>
                      <a:pt x="112" y="0"/>
                      <a:pt x="128" y="96"/>
                      <a:pt x="144" y="96"/>
                    </a:cubicBezTo>
                    <a:cubicBezTo>
                      <a:pt x="160" y="96"/>
                      <a:pt x="184" y="16"/>
                      <a:pt x="192" y="0"/>
                    </a:cubicBezTo>
                  </a:path>
                </a:pathLst>
              </a:custGeom>
              <a:noFill/>
              <a:ln w="3175" cmpd="sng">
                <a:solidFill>
                  <a:srgbClr val="62B53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35894" name="Group 346"/>
            <p:cNvGrpSpPr>
              <a:grpSpLocks/>
            </p:cNvGrpSpPr>
            <p:nvPr/>
          </p:nvGrpSpPr>
          <p:grpSpPr bwMode="auto">
            <a:xfrm>
              <a:off x="4383180" y="1603962"/>
              <a:ext cx="135090" cy="53707"/>
              <a:chOff x="1488" y="3264"/>
              <a:chExt cx="192" cy="96"/>
            </a:xfrm>
          </p:grpSpPr>
          <p:sp>
            <p:nvSpPr>
              <p:cNvPr id="35895" name="Freeform 347"/>
              <p:cNvSpPr>
                <a:spLocks/>
              </p:cNvSpPr>
              <p:nvPr/>
            </p:nvSpPr>
            <p:spPr bwMode="auto">
              <a:xfrm>
                <a:off x="1488" y="3264"/>
                <a:ext cx="192" cy="96"/>
              </a:xfrm>
              <a:custGeom>
                <a:avLst/>
                <a:gdLst>
                  <a:gd name="T0" fmla="*/ 0 w 192"/>
                  <a:gd name="T1" fmla="*/ 0 h 96"/>
                  <a:gd name="T2" fmla="*/ 48 w 192"/>
                  <a:gd name="T3" fmla="*/ 96 h 96"/>
                  <a:gd name="T4" fmla="*/ 96 w 192"/>
                  <a:gd name="T5" fmla="*/ 0 h 96"/>
                  <a:gd name="T6" fmla="*/ 144 w 192"/>
                  <a:gd name="T7" fmla="*/ 96 h 96"/>
                  <a:gd name="T8" fmla="*/ 192 w 192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96">
                    <a:moveTo>
                      <a:pt x="0" y="0"/>
                    </a:moveTo>
                    <a:cubicBezTo>
                      <a:pt x="16" y="48"/>
                      <a:pt x="32" y="96"/>
                      <a:pt x="48" y="96"/>
                    </a:cubicBezTo>
                    <a:cubicBezTo>
                      <a:pt x="64" y="96"/>
                      <a:pt x="80" y="0"/>
                      <a:pt x="96" y="0"/>
                    </a:cubicBezTo>
                    <a:cubicBezTo>
                      <a:pt x="112" y="0"/>
                      <a:pt x="128" y="96"/>
                      <a:pt x="144" y="96"/>
                    </a:cubicBezTo>
                    <a:cubicBezTo>
                      <a:pt x="160" y="96"/>
                      <a:pt x="184" y="16"/>
                      <a:pt x="192" y="0"/>
                    </a:cubicBezTo>
                  </a:path>
                </a:pathLst>
              </a:custGeom>
              <a:noFill/>
              <a:ln w="3175" cmpd="sng">
                <a:solidFill>
                  <a:srgbClr val="62B53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5896" name="Freeform 348"/>
              <p:cNvSpPr>
                <a:spLocks/>
              </p:cNvSpPr>
              <p:nvPr/>
            </p:nvSpPr>
            <p:spPr bwMode="auto">
              <a:xfrm flipV="1">
                <a:off x="1488" y="3264"/>
                <a:ext cx="192" cy="96"/>
              </a:xfrm>
              <a:custGeom>
                <a:avLst/>
                <a:gdLst>
                  <a:gd name="T0" fmla="*/ 0 w 192"/>
                  <a:gd name="T1" fmla="*/ 0 h 96"/>
                  <a:gd name="T2" fmla="*/ 48 w 192"/>
                  <a:gd name="T3" fmla="*/ 96 h 96"/>
                  <a:gd name="T4" fmla="*/ 96 w 192"/>
                  <a:gd name="T5" fmla="*/ 0 h 96"/>
                  <a:gd name="T6" fmla="*/ 144 w 192"/>
                  <a:gd name="T7" fmla="*/ 96 h 96"/>
                  <a:gd name="T8" fmla="*/ 192 w 192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96">
                    <a:moveTo>
                      <a:pt x="0" y="0"/>
                    </a:moveTo>
                    <a:cubicBezTo>
                      <a:pt x="16" y="48"/>
                      <a:pt x="32" y="96"/>
                      <a:pt x="48" y="96"/>
                    </a:cubicBezTo>
                    <a:cubicBezTo>
                      <a:pt x="64" y="96"/>
                      <a:pt x="80" y="0"/>
                      <a:pt x="96" y="0"/>
                    </a:cubicBezTo>
                    <a:cubicBezTo>
                      <a:pt x="112" y="0"/>
                      <a:pt x="128" y="96"/>
                      <a:pt x="144" y="96"/>
                    </a:cubicBezTo>
                    <a:cubicBezTo>
                      <a:pt x="160" y="96"/>
                      <a:pt x="184" y="16"/>
                      <a:pt x="192" y="0"/>
                    </a:cubicBezTo>
                  </a:path>
                </a:pathLst>
              </a:custGeom>
              <a:noFill/>
              <a:ln w="3175" cmpd="sng">
                <a:solidFill>
                  <a:srgbClr val="62B53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sp>
        <p:nvSpPr>
          <p:cNvPr id="35844" name="ZoneTexte 141"/>
          <p:cNvSpPr txBox="1">
            <a:spLocks noChangeArrowheads="1"/>
          </p:cNvSpPr>
          <p:nvPr/>
        </p:nvSpPr>
        <p:spPr bwMode="auto">
          <a:xfrm>
            <a:off x="395288" y="4498975"/>
            <a:ext cx="174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2027"/>
              </a:buClr>
              <a:buSzPct val="130000"/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dirty="0"/>
              <a:t>Latent infection</a:t>
            </a:r>
          </a:p>
        </p:txBody>
      </p:sp>
      <p:grpSp>
        <p:nvGrpSpPr>
          <p:cNvPr id="72732" name="Group 75"/>
          <p:cNvGrpSpPr>
            <a:grpSpLocks/>
          </p:cNvGrpSpPr>
          <p:nvPr/>
        </p:nvGrpSpPr>
        <p:grpSpPr bwMode="auto">
          <a:xfrm>
            <a:off x="4805363" y="4221163"/>
            <a:ext cx="1673225" cy="2520950"/>
            <a:chOff x="4896036" y="3753036"/>
            <a:chExt cx="1404156" cy="2123889"/>
          </a:xfrm>
        </p:grpSpPr>
        <p:pic>
          <p:nvPicPr>
            <p:cNvPr id="35886" name="Picture 29" descr="Screen%20Shot%202017-04-19%20at%2011.43.38%20a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60" t="39516" r="29384" b="12901"/>
            <a:stretch>
              <a:fillRect/>
            </a:stretch>
          </p:blipFill>
          <p:spPr bwMode="auto">
            <a:xfrm>
              <a:off x="4896036" y="3753036"/>
              <a:ext cx="1404156" cy="2123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Rectangle 77"/>
            <p:cNvSpPr/>
            <p:nvPr/>
          </p:nvSpPr>
          <p:spPr>
            <a:xfrm>
              <a:off x="4896036" y="3753036"/>
              <a:ext cx="359698" cy="323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</p:grpSp>
      <p:grpSp>
        <p:nvGrpSpPr>
          <p:cNvPr id="72733" name="Group 7"/>
          <p:cNvGrpSpPr>
            <a:grpSpLocks/>
          </p:cNvGrpSpPr>
          <p:nvPr/>
        </p:nvGrpSpPr>
        <p:grpSpPr bwMode="auto">
          <a:xfrm>
            <a:off x="1931988" y="3200400"/>
            <a:ext cx="3325812" cy="1668463"/>
            <a:chOff x="1932727" y="3200934"/>
            <a:chExt cx="3325453" cy="1667914"/>
          </a:xfrm>
        </p:grpSpPr>
        <p:grpSp>
          <p:nvGrpSpPr>
            <p:cNvPr id="35863" name="Group 2"/>
            <p:cNvGrpSpPr>
              <a:grpSpLocks/>
            </p:cNvGrpSpPr>
            <p:nvPr/>
          </p:nvGrpSpPr>
          <p:grpSpPr bwMode="auto">
            <a:xfrm>
              <a:off x="3851621" y="3200934"/>
              <a:ext cx="1148288" cy="1172399"/>
              <a:chOff x="3851621" y="3235065"/>
              <a:chExt cx="588727" cy="661987"/>
            </a:xfrm>
          </p:grpSpPr>
          <p:sp>
            <p:nvSpPr>
              <p:cNvPr id="21" name="Oval 339"/>
              <p:cNvSpPr>
                <a:spLocks noChangeArrowheads="1"/>
              </p:cNvSpPr>
              <p:nvPr/>
            </p:nvSpPr>
            <p:spPr bwMode="auto">
              <a:xfrm>
                <a:off x="3851621" y="3235065"/>
                <a:ext cx="530237" cy="57053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175" cmpd="sng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glow rad="63500">
                  <a:schemeClr val="bg1">
                    <a:lumMod val="85000"/>
                    <a:alpha val="56000"/>
                  </a:schemeClr>
                </a:glow>
                <a:softEdge rad="1651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2" name="Oval 340"/>
              <p:cNvSpPr>
                <a:spLocks noChangeArrowheads="1"/>
              </p:cNvSpPr>
              <p:nvPr/>
            </p:nvSpPr>
            <p:spPr bwMode="auto">
              <a:xfrm>
                <a:off x="3903801" y="3298687"/>
                <a:ext cx="419119" cy="46058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 cmpd="sng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870" name="Rectangle 342"/>
              <p:cNvSpPr>
                <a:spLocks noChangeArrowheads="1"/>
              </p:cNvSpPr>
              <p:nvPr/>
            </p:nvSpPr>
            <p:spPr bwMode="auto">
              <a:xfrm>
                <a:off x="4080219" y="3505239"/>
                <a:ext cx="81938" cy="70939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CC2027"/>
                  </a:buClr>
                  <a:buSzPct val="130000"/>
                  <a:buFont typeface="Wingdings" panose="05000000000000000000" pitchFamily="2" charset="2"/>
                  <a:buChar char="§"/>
                  <a:defRPr sz="36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35871" name="Group 343"/>
              <p:cNvGrpSpPr>
                <a:grpSpLocks/>
              </p:cNvGrpSpPr>
              <p:nvPr/>
            </p:nvGrpSpPr>
            <p:grpSpPr bwMode="auto">
              <a:xfrm>
                <a:off x="4163028" y="3514334"/>
                <a:ext cx="135109" cy="53659"/>
                <a:chOff x="1488" y="3264"/>
                <a:chExt cx="192" cy="96"/>
              </a:xfrm>
            </p:grpSpPr>
            <p:sp>
              <p:nvSpPr>
                <p:cNvPr id="35884" name="Freeform 344"/>
                <p:cNvSpPr>
                  <a:spLocks/>
                </p:cNvSpPr>
                <p:nvPr/>
              </p:nvSpPr>
              <p:spPr bwMode="auto">
                <a:xfrm>
                  <a:off x="1488" y="3264"/>
                  <a:ext cx="192" cy="96"/>
                </a:xfrm>
                <a:custGeom>
                  <a:avLst/>
                  <a:gdLst>
                    <a:gd name="T0" fmla="*/ 0 w 192"/>
                    <a:gd name="T1" fmla="*/ 0 h 96"/>
                    <a:gd name="T2" fmla="*/ 48 w 192"/>
                    <a:gd name="T3" fmla="*/ 96 h 96"/>
                    <a:gd name="T4" fmla="*/ 96 w 192"/>
                    <a:gd name="T5" fmla="*/ 0 h 96"/>
                    <a:gd name="T6" fmla="*/ 144 w 192"/>
                    <a:gd name="T7" fmla="*/ 96 h 96"/>
                    <a:gd name="T8" fmla="*/ 192 w 192"/>
                    <a:gd name="T9" fmla="*/ 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2" h="96">
                      <a:moveTo>
                        <a:pt x="0" y="0"/>
                      </a:moveTo>
                      <a:cubicBezTo>
                        <a:pt x="16" y="48"/>
                        <a:pt x="32" y="96"/>
                        <a:pt x="48" y="96"/>
                      </a:cubicBezTo>
                      <a:cubicBezTo>
                        <a:pt x="64" y="96"/>
                        <a:pt x="80" y="0"/>
                        <a:pt x="96" y="0"/>
                      </a:cubicBezTo>
                      <a:cubicBezTo>
                        <a:pt x="112" y="0"/>
                        <a:pt x="128" y="96"/>
                        <a:pt x="144" y="96"/>
                      </a:cubicBezTo>
                      <a:cubicBezTo>
                        <a:pt x="160" y="96"/>
                        <a:pt x="184" y="16"/>
                        <a:pt x="192" y="0"/>
                      </a:cubicBezTo>
                    </a:path>
                  </a:pathLst>
                </a:custGeom>
                <a:noFill/>
                <a:ln w="3175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5885" name="Freeform 345"/>
                <p:cNvSpPr>
                  <a:spLocks/>
                </p:cNvSpPr>
                <p:nvPr/>
              </p:nvSpPr>
              <p:spPr bwMode="auto">
                <a:xfrm flipV="1">
                  <a:off x="1488" y="3264"/>
                  <a:ext cx="192" cy="96"/>
                </a:xfrm>
                <a:custGeom>
                  <a:avLst/>
                  <a:gdLst>
                    <a:gd name="T0" fmla="*/ 0 w 192"/>
                    <a:gd name="T1" fmla="*/ 0 h 96"/>
                    <a:gd name="T2" fmla="*/ 48 w 192"/>
                    <a:gd name="T3" fmla="*/ 96 h 96"/>
                    <a:gd name="T4" fmla="*/ 96 w 192"/>
                    <a:gd name="T5" fmla="*/ 0 h 96"/>
                    <a:gd name="T6" fmla="*/ 144 w 192"/>
                    <a:gd name="T7" fmla="*/ 96 h 96"/>
                    <a:gd name="T8" fmla="*/ 192 w 192"/>
                    <a:gd name="T9" fmla="*/ 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2" h="96">
                      <a:moveTo>
                        <a:pt x="0" y="0"/>
                      </a:moveTo>
                      <a:cubicBezTo>
                        <a:pt x="16" y="48"/>
                        <a:pt x="32" y="96"/>
                        <a:pt x="48" y="96"/>
                      </a:cubicBezTo>
                      <a:cubicBezTo>
                        <a:pt x="64" y="96"/>
                        <a:pt x="80" y="0"/>
                        <a:pt x="96" y="0"/>
                      </a:cubicBezTo>
                      <a:cubicBezTo>
                        <a:pt x="112" y="0"/>
                        <a:pt x="128" y="96"/>
                        <a:pt x="144" y="96"/>
                      </a:cubicBezTo>
                      <a:cubicBezTo>
                        <a:pt x="160" y="96"/>
                        <a:pt x="184" y="16"/>
                        <a:pt x="192" y="0"/>
                      </a:cubicBezTo>
                    </a:path>
                  </a:pathLst>
                </a:custGeom>
                <a:noFill/>
                <a:ln w="3175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grpSp>
            <p:nvGrpSpPr>
              <p:cNvPr id="35872" name="Group 346"/>
              <p:cNvGrpSpPr>
                <a:grpSpLocks/>
              </p:cNvGrpSpPr>
              <p:nvPr/>
            </p:nvGrpSpPr>
            <p:grpSpPr bwMode="auto">
              <a:xfrm>
                <a:off x="3945110" y="3514334"/>
                <a:ext cx="135109" cy="53659"/>
                <a:chOff x="1488" y="3264"/>
                <a:chExt cx="192" cy="96"/>
              </a:xfrm>
            </p:grpSpPr>
            <p:sp>
              <p:nvSpPr>
                <p:cNvPr id="35882" name="Freeform 347"/>
                <p:cNvSpPr>
                  <a:spLocks/>
                </p:cNvSpPr>
                <p:nvPr/>
              </p:nvSpPr>
              <p:spPr bwMode="auto">
                <a:xfrm>
                  <a:off x="1488" y="3264"/>
                  <a:ext cx="192" cy="96"/>
                </a:xfrm>
                <a:custGeom>
                  <a:avLst/>
                  <a:gdLst>
                    <a:gd name="T0" fmla="*/ 0 w 192"/>
                    <a:gd name="T1" fmla="*/ 0 h 96"/>
                    <a:gd name="T2" fmla="*/ 48 w 192"/>
                    <a:gd name="T3" fmla="*/ 96 h 96"/>
                    <a:gd name="T4" fmla="*/ 96 w 192"/>
                    <a:gd name="T5" fmla="*/ 0 h 96"/>
                    <a:gd name="T6" fmla="*/ 144 w 192"/>
                    <a:gd name="T7" fmla="*/ 96 h 96"/>
                    <a:gd name="T8" fmla="*/ 192 w 192"/>
                    <a:gd name="T9" fmla="*/ 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2" h="96">
                      <a:moveTo>
                        <a:pt x="0" y="0"/>
                      </a:moveTo>
                      <a:cubicBezTo>
                        <a:pt x="16" y="48"/>
                        <a:pt x="32" y="96"/>
                        <a:pt x="48" y="96"/>
                      </a:cubicBezTo>
                      <a:cubicBezTo>
                        <a:pt x="64" y="96"/>
                        <a:pt x="80" y="0"/>
                        <a:pt x="96" y="0"/>
                      </a:cubicBezTo>
                      <a:cubicBezTo>
                        <a:pt x="112" y="0"/>
                        <a:pt x="128" y="96"/>
                        <a:pt x="144" y="96"/>
                      </a:cubicBezTo>
                      <a:cubicBezTo>
                        <a:pt x="160" y="96"/>
                        <a:pt x="184" y="16"/>
                        <a:pt x="192" y="0"/>
                      </a:cubicBezTo>
                    </a:path>
                  </a:pathLst>
                </a:custGeom>
                <a:noFill/>
                <a:ln w="3175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5883" name="Freeform 348"/>
                <p:cNvSpPr>
                  <a:spLocks/>
                </p:cNvSpPr>
                <p:nvPr/>
              </p:nvSpPr>
              <p:spPr bwMode="auto">
                <a:xfrm flipV="1">
                  <a:off x="1488" y="3264"/>
                  <a:ext cx="192" cy="96"/>
                </a:xfrm>
                <a:custGeom>
                  <a:avLst/>
                  <a:gdLst>
                    <a:gd name="T0" fmla="*/ 0 w 192"/>
                    <a:gd name="T1" fmla="*/ 0 h 96"/>
                    <a:gd name="T2" fmla="*/ 48 w 192"/>
                    <a:gd name="T3" fmla="*/ 96 h 96"/>
                    <a:gd name="T4" fmla="*/ 96 w 192"/>
                    <a:gd name="T5" fmla="*/ 0 h 96"/>
                    <a:gd name="T6" fmla="*/ 144 w 192"/>
                    <a:gd name="T7" fmla="*/ 96 h 96"/>
                    <a:gd name="T8" fmla="*/ 192 w 192"/>
                    <a:gd name="T9" fmla="*/ 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2" h="96">
                      <a:moveTo>
                        <a:pt x="0" y="0"/>
                      </a:moveTo>
                      <a:cubicBezTo>
                        <a:pt x="16" y="48"/>
                        <a:pt x="32" y="96"/>
                        <a:pt x="48" y="96"/>
                      </a:cubicBezTo>
                      <a:cubicBezTo>
                        <a:pt x="64" y="96"/>
                        <a:pt x="80" y="0"/>
                        <a:pt x="96" y="0"/>
                      </a:cubicBezTo>
                      <a:cubicBezTo>
                        <a:pt x="112" y="0"/>
                        <a:pt x="128" y="96"/>
                        <a:pt x="144" y="96"/>
                      </a:cubicBezTo>
                      <a:cubicBezTo>
                        <a:pt x="160" y="96"/>
                        <a:pt x="184" y="16"/>
                        <a:pt x="192" y="0"/>
                      </a:cubicBezTo>
                    </a:path>
                  </a:pathLst>
                </a:custGeom>
                <a:noFill/>
                <a:ln w="3175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sp>
            <p:nvSpPr>
              <p:cNvPr id="26" name="AutoShape 244"/>
              <p:cNvSpPr>
                <a:spLocks noChangeArrowheads="1"/>
              </p:cNvSpPr>
              <p:nvPr/>
            </p:nvSpPr>
            <p:spPr bwMode="auto">
              <a:xfrm>
                <a:off x="4249698" y="3762885"/>
                <a:ext cx="124691" cy="134167"/>
              </a:xfrm>
              <a:prstGeom prst="sun">
                <a:avLst>
                  <a:gd name="adj" fmla="val 25000"/>
                </a:avLst>
              </a:prstGeom>
              <a:solidFill>
                <a:srgbClr val="E3160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7" name="AutoShape 244"/>
              <p:cNvSpPr>
                <a:spLocks noChangeArrowheads="1"/>
              </p:cNvSpPr>
              <p:nvPr/>
            </p:nvSpPr>
            <p:spPr bwMode="auto">
              <a:xfrm>
                <a:off x="4194397" y="3652981"/>
                <a:ext cx="124691" cy="134167"/>
              </a:xfrm>
              <a:prstGeom prst="sun">
                <a:avLst>
                  <a:gd name="adj" fmla="val 25000"/>
                </a:avLst>
              </a:prstGeom>
              <a:solidFill>
                <a:srgbClr val="E3160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8" name="AutoShape 244"/>
              <p:cNvSpPr>
                <a:spLocks noChangeArrowheads="1"/>
              </p:cNvSpPr>
              <p:nvPr/>
            </p:nvSpPr>
            <p:spPr bwMode="auto">
              <a:xfrm>
                <a:off x="4315657" y="3615421"/>
                <a:ext cx="124691" cy="134167"/>
              </a:xfrm>
              <a:prstGeom prst="sun">
                <a:avLst>
                  <a:gd name="adj" fmla="val 25000"/>
                </a:avLst>
              </a:prstGeom>
              <a:solidFill>
                <a:srgbClr val="E3160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29" name="Flèche vers la droite 34"/>
            <p:cNvSpPr/>
            <p:nvPr/>
          </p:nvSpPr>
          <p:spPr bwMode="auto">
            <a:xfrm flipV="1">
              <a:off x="1932727" y="3442155"/>
              <a:ext cx="1706378" cy="506246"/>
            </a:xfrm>
            <a:prstGeom prst="rightArrow">
              <a:avLst/>
            </a:prstGeom>
            <a:gradFill flip="none" rotWithShape="1">
              <a:gsLst>
                <a:gs pos="95000">
                  <a:schemeClr val="bg1">
                    <a:lumMod val="65000"/>
                  </a:schemeClr>
                </a:gs>
                <a:gs pos="0">
                  <a:srgbClr val="FFFFFF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CA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865" name="ZoneTexte 141"/>
            <p:cNvSpPr txBox="1">
              <a:spLocks noChangeArrowheads="1"/>
            </p:cNvSpPr>
            <p:nvPr/>
          </p:nvSpPr>
          <p:spPr bwMode="auto">
            <a:xfrm>
              <a:off x="3059832" y="4499847"/>
              <a:ext cx="2198348" cy="369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2027"/>
                </a:buClr>
                <a:buSzPct val="130000"/>
                <a:buFont typeface="Wingdings" panose="05000000000000000000" pitchFamily="2" charset="2"/>
                <a:buChar char="§"/>
                <a:defRPr sz="36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1800"/>
                <a:t>Productive infection</a:t>
              </a:r>
            </a:p>
          </p:txBody>
        </p:sp>
      </p:grpSp>
      <p:grpSp>
        <p:nvGrpSpPr>
          <p:cNvPr id="72722" name="Group 78"/>
          <p:cNvGrpSpPr>
            <a:grpSpLocks/>
          </p:cNvGrpSpPr>
          <p:nvPr/>
        </p:nvGrpSpPr>
        <p:grpSpPr bwMode="auto">
          <a:xfrm>
            <a:off x="5087938" y="3209925"/>
            <a:ext cx="3009900" cy="1658938"/>
            <a:chOff x="5087429" y="3210256"/>
            <a:chExt cx="3010020" cy="1658757"/>
          </a:xfrm>
        </p:grpSpPr>
        <p:sp>
          <p:nvSpPr>
            <p:cNvPr id="30" name="Flèche vers la droite 37"/>
            <p:cNvSpPr/>
            <p:nvPr/>
          </p:nvSpPr>
          <p:spPr bwMode="auto">
            <a:xfrm flipV="1">
              <a:off x="5087429" y="3410259"/>
              <a:ext cx="1706630" cy="506358"/>
            </a:xfrm>
            <a:prstGeom prst="rightArrow">
              <a:avLst/>
            </a:prstGeom>
            <a:gradFill flip="none" rotWithShape="1">
              <a:gsLst>
                <a:gs pos="95000">
                  <a:schemeClr val="bg1">
                    <a:lumMod val="65000"/>
                  </a:schemeClr>
                </a:gs>
                <a:gs pos="0">
                  <a:srgbClr val="FFFFFF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CA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5855" name="Group 3"/>
            <p:cNvGrpSpPr>
              <a:grpSpLocks/>
            </p:cNvGrpSpPr>
            <p:nvPr/>
          </p:nvGrpSpPr>
          <p:grpSpPr bwMode="auto">
            <a:xfrm>
              <a:off x="7048541" y="3210256"/>
              <a:ext cx="1034206" cy="1010431"/>
              <a:chOff x="6058074" y="3290547"/>
              <a:chExt cx="530237" cy="570533"/>
            </a:xfrm>
          </p:grpSpPr>
          <p:sp>
            <p:nvSpPr>
              <p:cNvPr id="20" name="Étoile à 32 branches 66"/>
              <p:cNvSpPr/>
              <p:nvPr/>
            </p:nvSpPr>
            <p:spPr bwMode="auto">
              <a:xfrm>
                <a:off x="6058074" y="3290547"/>
                <a:ext cx="530237" cy="570533"/>
              </a:xfrm>
              <a:prstGeom prst="star32">
                <a:avLst/>
              </a:prstGeom>
              <a:solidFill>
                <a:schemeClr val="bg1">
                  <a:lumMod val="75000"/>
                </a:schemeClr>
              </a:solidFill>
              <a:ln w="3175" cmpd="sng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glow rad="63500">
                  <a:schemeClr val="bg1">
                    <a:lumMod val="85000"/>
                    <a:alpha val="56000"/>
                  </a:schemeClr>
                </a:glow>
                <a:softEdge rad="1651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CA"/>
              </a:p>
            </p:txBody>
          </p:sp>
          <p:grpSp>
            <p:nvGrpSpPr>
              <p:cNvPr id="35860" name="Grouper 67"/>
              <p:cNvGrpSpPr>
                <a:grpSpLocks/>
              </p:cNvGrpSpPr>
              <p:nvPr/>
            </p:nvGrpSpPr>
            <p:grpSpPr bwMode="auto">
              <a:xfrm>
                <a:off x="6196430" y="3357476"/>
                <a:ext cx="235661" cy="380356"/>
                <a:chOff x="6844754" y="1830710"/>
                <a:chExt cx="288032" cy="432048"/>
              </a:xfrm>
            </p:grpSpPr>
            <p:cxnSp>
              <p:nvCxnSpPr>
                <p:cNvPr id="38" name="Connecteur droit 82"/>
                <p:cNvCxnSpPr/>
                <p:nvPr/>
              </p:nvCxnSpPr>
              <p:spPr bwMode="auto">
                <a:xfrm>
                  <a:off x="6989720" y="1833078"/>
                  <a:ext cx="0" cy="43064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" name="Connecteur droit 83"/>
                <p:cNvCxnSpPr/>
                <p:nvPr/>
              </p:nvCxnSpPr>
              <p:spPr bwMode="auto">
                <a:xfrm>
                  <a:off x="6843481" y="1974591"/>
                  <a:ext cx="290489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35856" name="ZoneTexte 141"/>
            <p:cNvSpPr txBox="1">
              <a:spLocks noChangeArrowheads="1"/>
            </p:cNvSpPr>
            <p:nvPr/>
          </p:nvSpPr>
          <p:spPr bwMode="auto">
            <a:xfrm>
              <a:off x="6874037" y="4499681"/>
              <a:ext cx="12234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2027"/>
                </a:buClr>
                <a:buSzPct val="130000"/>
                <a:buFont typeface="Wingdings" panose="05000000000000000000" pitchFamily="2" charset="2"/>
                <a:buChar char="§"/>
                <a:defRPr sz="36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1800"/>
                <a:t>Cell death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00563" y="1340768"/>
            <a:ext cx="2877711" cy="2104107"/>
            <a:chOff x="4500563" y="1340768"/>
            <a:chExt cx="2877285" cy="2104107"/>
          </a:xfrm>
        </p:grpSpPr>
        <p:sp>
          <p:nvSpPr>
            <p:cNvPr id="73" name="Lightning Bolt 72"/>
            <p:cNvSpPr/>
            <p:nvPr/>
          </p:nvSpPr>
          <p:spPr bwMode="auto">
            <a:xfrm>
              <a:off x="5573554" y="2417763"/>
              <a:ext cx="485703" cy="1027112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AU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53" name="TextBox 26"/>
            <p:cNvSpPr txBox="1">
              <a:spLocks noChangeArrowheads="1"/>
            </p:cNvSpPr>
            <p:nvPr/>
          </p:nvSpPr>
          <p:spPr bwMode="auto">
            <a:xfrm>
              <a:off x="4500563" y="1340768"/>
              <a:ext cx="287728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2027"/>
                </a:buClr>
                <a:buSzPct val="130000"/>
                <a:buFont typeface="Wingdings" panose="05000000000000000000" pitchFamily="2" charset="2"/>
                <a:buChar char="§"/>
                <a:defRPr sz="36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 b="1" dirty="0"/>
                <a:t>Immune mediated killing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 b="1" dirty="0"/>
                <a:t>or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 b="1" dirty="0"/>
                <a:t>Pro-apoptotic drugs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20788" y="1952625"/>
            <a:ext cx="2838450" cy="1576388"/>
            <a:chOff x="1220334" y="1952625"/>
            <a:chExt cx="2839239" cy="1576020"/>
          </a:xfrm>
        </p:grpSpPr>
        <p:sp>
          <p:nvSpPr>
            <p:cNvPr id="56" name="Lightning Bolt 55"/>
            <p:cNvSpPr/>
            <p:nvPr/>
          </p:nvSpPr>
          <p:spPr bwMode="auto">
            <a:xfrm>
              <a:off x="2376355" y="2501772"/>
              <a:ext cx="485910" cy="1026873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AU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851" name="TextBox 26"/>
            <p:cNvSpPr txBox="1">
              <a:spLocks noChangeArrowheads="1"/>
            </p:cNvSpPr>
            <p:nvPr/>
          </p:nvSpPr>
          <p:spPr bwMode="auto">
            <a:xfrm>
              <a:off x="1220334" y="1952625"/>
              <a:ext cx="28392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2027"/>
                </a:buClr>
                <a:buSzPct val="130000"/>
                <a:buFont typeface="Wingdings" panose="05000000000000000000" pitchFamily="2" charset="2"/>
                <a:buChar char="§"/>
                <a:defRPr sz="36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 b="1" dirty="0"/>
                <a:t>Latency reversing agent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F1A347-D283-42C3-BCD7-3C5A7C3EA127}"/>
              </a:ext>
            </a:extLst>
          </p:cNvPr>
          <p:cNvSpPr txBox="1"/>
          <p:nvPr/>
        </p:nvSpPr>
        <p:spPr>
          <a:xfrm>
            <a:off x="1054368" y="1945934"/>
            <a:ext cx="29659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Shock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316F87-0E9B-4C52-925C-35DED1B2F7F8}"/>
              </a:ext>
            </a:extLst>
          </p:cNvPr>
          <p:cNvSpPr txBox="1"/>
          <p:nvPr/>
        </p:nvSpPr>
        <p:spPr>
          <a:xfrm>
            <a:off x="4067944" y="1076543"/>
            <a:ext cx="32403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r>
              <a:rPr lang="en-AU" b="1" dirty="0"/>
              <a:t>Kill</a:t>
            </a:r>
          </a:p>
        </p:txBody>
      </p:sp>
    </p:spTree>
    <p:extLst>
      <p:ext uri="{BB962C8B-B14F-4D97-AF65-F5344CB8AC3E}">
        <p14:creationId xmlns:p14="http://schemas.microsoft.com/office/powerpoint/2010/main" val="393272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008747"/>
            <a:ext cx="5942523" cy="544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have many drugs that can ‘shock’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2040" y="6543799"/>
            <a:ext cx="4175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Kim, Anderson and Lewin. Cell Host Microbe 2018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FF1AC3-F42F-4B77-83CA-1D35C8DDA5B4}"/>
              </a:ext>
            </a:extLst>
          </p:cNvPr>
          <p:cNvGrpSpPr/>
          <p:nvPr/>
        </p:nvGrpSpPr>
        <p:grpSpPr>
          <a:xfrm>
            <a:off x="7202472" y="3481263"/>
            <a:ext cx="433132" cy="307777"/>
            <a:chOff x="7202472" y="3481263"/>
            <a:chExt cx="433132" cy="30777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8C7D87C-CEBA-4DAA-A618-93A20D6C307E}"/>
                </a:ext>
              </a:extLst>
            </p:cNvPr>
            <p:cNvSpPr/>
            <p:nvPr/>
          </p:nvSpPr>
          <p:spPr>
            <a:xfrm>
              <a:off x="7275022" y="3481263"/>
              <a:ext cx="288032" cy="3077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443860-CD2E-4042-BCE2-3D1754B30540}"/>
                </a:ext>
              </a:extLst>
            </p:cNvPr>
            <p:cNvSpPr txBox="1"/>
            <p:nvPr/>
          </p:nvSpPr>
          <p:spPr>
            <a:xfrm>
              <a:off x="7202472" y="3542819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00" dirty="0" err="1"/>
                <a:t>dCA</a:t>
              </a:r>
              <a:endParaRPr lang="en-AU" sz="1000" dirty="0"/>
            </a:p>
          </p:txBody>
        </p:sp>
      </p:grpSp>
      <p:pic>
        <p:nvPicPr>
          <p:cNvPr id="8" name="Picture 4" descr="Image result for person waking up  alarm">
            <a:extLst>
              <a:ext uri="{FF2B5EF4-FFF2-40B4-BE49-F238E27FC236}">
                <a16:creationId xmlns:a16="http://schemas.microsoft.com/office/drawing/2014/main" id="{E57E8FF9-ACD6-417C-B422-65901CA93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6"/>
          <a:stretch/>
        </p:blipFill>
        <p:spPr bwMode="auto">
          <a:xfrm>
            <a:off x="34424" y="989603"/>
            <a:ext cx="10884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93DBE0-C379-4BEB-B8CB-7C4D2A337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713" y="1308232"/>
            <a:ext cx="991927" cy="936104"/>
          </a:xfrm>
          <a:prstGeom prst="rect">
            <a:avLst/>
          </a:prstGeom>
        </p:spPr>
      </p:pic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394AA05-83E0-44A9-8A15-0532C66045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36099" y="1058909"/>
            <a:ext cx="2164993" cy="4302000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None are HIV specific</a:t>
            </a:r>
          </a:p>
          <a:p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None are as potent as T-cell activation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Unclear if virus is coming from all cells or just a few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Still need better LRAs</a:t>
            </a:r>
          </a:p>
        </p:txBody>
      </p:sp>
    </p:spTree>
    <p:extLst>
      <p:ext uri="{BB962C8B-B14F-4D97-AF65-F5344CB8AC3E}">
        <p14:creationId xmlns:p14="http://schemas.microsoft.com/office/powerpoint/2010/main" val="278255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0FC3-DB2C-4F14-A93D-6A3BCDD4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about the kill?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7AB645-C1AD-4AC4-96A4-B83AB305AD78}"/>
              </a:ext>
            </a:extLst>
          </p:cNvPr>
          <p:cNvGrpSpPr/>
          <p:nvPr/>
        </p:nvGrpSpPr>
        <p:grpSpPr>
          <a:xfrm>
            <a:off x="166642" y="1045782"/>
            <a:ext cx="4117326" cy="2239202"/>
            <a:chOff x="166642" y="889000"/>
            <a:chExt cx="4117326" cy="239598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CA6188-73B0-4C86-A0BB-BFA86A1AB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65" y="1385442"/>
              <a:ext cx="2450383" cy="183542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61549F-31EE-405D-8CD6-474685D7E672}"/>
                </a:ext>
              </a:extLst>
            </p:cNvPr>
            <p:cNvSpPr txBox="1"/>
            <p:nvPr/>
          </p:nvSpPr>
          <p:spPr>
            <a:xfrm>
              <a:off x="290658" y="1050540"/>
              <a:ext cx="1172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/>
                <a:t>Vaccines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472B2C-AC2C-4A30-8431-E78D8DFA71C9}"/>
                </a:ext>
              </a:extLst>
            </p:cNvPr>
            <p:cNvSpPr/>
            <p:nvPr/>
          </p:nvSpPr>
          <p:spPr>
            <a:xfrm>
              <a:off x="166642" y="889000"/>
              <a:ext cx="4117326" cy="2395984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132163-4955-4226-A497-182F2F1569E8}"/>
              </a:ext>
            </a:extLst>
          </p:cNvPr>
          <p:cNvGrpSpPr/>
          <p:nvPr/>
        </p:nvGrpSpPr>
        <p:grpSpPr>
          <a:xfrm>
            <a:off x="166642" y="3391756"/>
            <a:ext cx="4132523" cy="3205596"/>
            <a:chOff x="166642" y="3391756"/>
            <a:chExt cx="4132523" cy="32055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BE52B5-987B-48AB-A715-6A516542A1D7}"/>
                </a:ext>
              </a:extLst>
            </p:cNvPr>
            <p:cNvSpPr txBox="1"/>
            <p:nvPr/>
          </p:nvSpPr>
          <p:spPr>
            <a:xfrm>
              <a:off x="316683" y="3563724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/>
                <a:t>Antibodies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E0F73-0B13-43E8-9495-D3AEA9CAF96C}"/>
                </a:ext>
              </a:extLst>
            </p:cNvPr>
            <p:cNvGrpSpPr/>
            <p:nvPr/>
          </p:nvGrpSpPr>
          <p:grpSpPr>
            <a:xfrm>
              <a:off x="609688" y="4747333"/>
              <a:ext cx="3126904" cy="1778011"/>
              <a:chOff x="4067944" y="1575376"/>
              <a:chExt cx="4316358" cy="255903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8C2DE1A-619F-4F06-87C6-943E1274A1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13" t="20470" r="23226" b="25194"/>
              <a:stretch/>
            </p:blipFill>
            <p:spPr>
              <a:xfrm>
                <a:off x="4211960" y="1575376"/>
                <a:ext cx="4172342" cy="2559036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2D43642-5793-4759-BEC1-FA5A098C2656}"/>
                  </a:ext>
                </a:extLst>
              </p:cNvPr>
              <p:cNvSpPr/>
              <p:nvPr/>
            </p:nvSpPr>
            <p:spPr>
              <a:xfrm>
                <a:off x="4067944" y="2442050"/>
                <a:ext cx="360040" cy="2668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0E66A1-55B1-4569-A98C-C561364E26B8}"/>
                </a:ext>
              </a:extLst>
            </p:cNvPr>
            <p:cNvSpPr txBox="1"/>
            <p:nvPr/>
          </p:nvSpPr>
          <p:spPr>
            <a:xfrm>
              <a:off x="166642" y="5007868"/>
              <a:ext cx="8386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AU" b="1" dirty="0"/>
                <a:t>BITEs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09DC43-477E-4E8A-AA3D-A70E6B85A072}"/>
                </a:ext>
              </a:extLst>
            </p:cNvPr>
            <p:cNvSpPr txBox="1"/>
            <p:nvPr/>
          </p:nvSpPr>
          <p:spPr>
            <a:xfrm>
              <a:off x="3346980" y="5007868"/>
              <a:ext cx="9369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AU" b="1" dirty="0"/>
                <a:t>DARTs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28F1517-348C-48EB-9C32-78E75C797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328" y="3578485"/>
              <a:ext cx="1359310" cy="101948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BC9B56-8E6C-412F-A88B-3475D798ACE2}"/>
                </a:ext>
              </a:extLst>
            </p:cNvPr>
            <p:cNvSpPr txBox="1"/>
            <p:nvPr/>
          </p:nvSpPr>
          <p:spPr>
            <a:xfrm>
              <a:off x="912484" y="4067209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err="1"/>
                <a:t>bNAbs</a:t>
              </a:r>
              <a:endParaRPr lang="en-AU" b="1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ED66E16-D187-46C4-8233-93A037710C8F}"/>
                </a:ext>
              </a:extLst>
            </p:cNvPr>
            <p:cNvSpPr/>
            <p:nvPr/>
          </p:nvSpPr>
          <p:spPr>
            <a:xfrm>
              <a:off x="181839" y="3391756"/>
              <a:ext cx="4117326" cy="3205596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593312-0F61-41B9-A0B9-29AAE6FDCC83}"/>
              </a:ext>
            </a:extLst>
          </p:cNvPr>
          <p:cNvGrpSpPr/>
          <p:nvPr/>
        </p:nvGrpSpPr>
        <p:grpSpPr>
          <a:xfrm>
            <a:off x="4664136" y="1045782"/>
            <a:ext cx="4117326" cy="5551570"/>
            <a:chOff x="4664136" y="1045782"/>
            <a:chExt cx="4117326" cy="55515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9A1D17A-650D-43B4-B25D-A3BCE9F39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2388" y="1707396"/>
              <a:ext cx="3580823" cy="27297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1D79EA-B6A8-4F19-94F7-8481B674AB42}"/>
                </a:ext>
              </a:extLst>
            </p:cNvPr>
            <p:cNvSpPr txBox="1"/>
            <p:nvPr/>
          </p:nvSpPr>
          <p:spPr>
            <a:xfrm>
              <a:off x="4982579" y="1189798"/>
              <a:ext cx="3480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/>
                <a:t>Immune check point blockade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E33FF3-C0AF-4D27-99A9-6B5845FC56C1}"/>
                </a:ext>
              </a:extLst>
            </p:cNvPr>
            <p:cNvSpPr txBox="1"/>
            <p:nvPr/>
          </p:nvSpPr>
          <p:spPr>
            <a:xfrm>
              <a:off x="5989233" y="4598952"/>
              <a:ext cx="1467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/>
                <a:t>CAR T-cells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040BF75-A119-420E-A4B0-0BAAC70DF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4855" y="5013176"/>
              <a:ext cx="3841601" cy="1458836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4380FB-4651-4F7B-A591-BDD868062D72}"/>
                </a:ext>
              </a:extLst>
            </p:cNvPr>
            <p:cNvSpPr/>
            <p:nvPr/>
          </p:nvSpPr>
          <p:spPr>
            <a:xfrm>
              <a:off x="4664136" y="1045782"/>
              <a:ext cx="4117326" cy="555157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A50A56B7-3BEF-4CDB-8948-A90CDA20DB70}"/>
              </a:ext>
            </a:extLst>
          </p:cNvPr>
          <p:cNvSpPr/>
          <p:nvPr/>
        </p:nvSpPr>
        <p:spPr>
          <a:xfrm>
            <a:off x="4716016" y="4436541"/>
            <a:ext cx="3993438" cy="2088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827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880B-3F4A-4E42-89FE-D4D128FD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3725"/>
            <a:ext cx="8229600" cy="683800"/>
          </a:xfrm>
        </p:spPr>
        <p:txBody>
          <a:bodyPr/>
          <a:lstStyle/>
          <a:p>
            <a:r>
              <a:rPr lang="en-AU" dirty="0"/>
              <a:t>What happens when we combine shock + kill?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F38521-328F-4231-9D5B-12D9B8804522}"/>
              </a:ext>
            </a:extLst>
          </p:cNvPr>
          <p:cNvSpPr/>
          <p:nvPr/>
        </p:nvSpPr>
        <p:spPr>
          <a:xfrm>
            <a:off x="1331640" y="4077072"/>
            <a:ext cx="2376264" cy="122413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err="1"/>
              <a:t>Vorinostat</a:t>
            </a:r>
            <a:endParaRPr lang="en-AU" sz="20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C7F8B6-902C-4531-9034-02B2B4E843CC}"/>
              </a:ext>
            </a:extLst>
          </p:cNvPr>
          <p:cNvSpPr/>
          <p:nvPr/>
        </p:nvSpPr>
        <p:spPr>
          <a:xfrm>
            <a:off x="4132756" y="4077072"/>
            <a:ext cx="2376264" cy="122413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err="1"/>
              <a:t>ChAd</a:t>
            </a:r>
            <a:r>
              <a:rPr lang="en-AU" sz="2000" b="1" dirty="0"/>
              <a:t>/MVA</a:t>
            </a:r>
          </a:p>
          <a:p>
            <a:pPr algn="ctr"/>
            <a:r>
              <a:rPr lang="en-AU" sz="2000" b="1" dirty="0" err="1"/>
              <a:t>HIVcons</a:t>
            </a:r>
            <a:endParaRPr lang="en-AU" sz="2000" b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1AC5C8-7BEE-43E6-A462-62AF3EA4B4B2}"/>
              </a:ext>
            </a:extLst>
          </p:cNvPr>
          <p:cNvGrpSpPr/>
          <p:nvPr/>
        </p:nvGrpSpPr>
        <p:grpSpPr>
          <a:xfrm>
            <a:off x="156572" y="2708920"/>
            <a:ext cx="8999653" cy="1224136"/>
            <a:chOff x="156572" y="2708920"/>
            <a:chExt cx="8999653" cy="122413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D6F88C-90F1-46C8-9321-C09A6CC7FCF5}"/>
                </a:ext>
              </a:extLst>
            </p:cNvPr>
            <p:cNvSpPr/>
            <p:nvPr/>
          </p:nvSpPr>
          <p:spPr>
            <a:xfrm>
              <a:off x="1331640" y="2708920"/>
              <a:ext cx="2376264" cy="1224136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0" b="1" dirty="0" err="1"/>
                <a:t>Romedespin</a:t>
              </a:r>
              <a:endParaRPr lang="en-AU" sz="2000" b="1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AED3CB6-0801-4FCE-8D75-42CF78532600}"/>
                </a:ext>
              </a:extLst>
            </p:cNvPr>
            <p:cNvSpPr/>
            <p:nvPr/>
          </p:nvSpPr>
          <p:spPr>
            <a:xfrm>
              <a:off x="4132756" y="2708920"/>
              <a:ext cx="2376264" cy="122413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0" b="1" dirty="0" err="1"/>
                <a:t>ChAd</a:t>
              </a:r>
              <a:r>
                <a:rPr lang="en-AU" sz="2000" b="1" dirty="0"/>
                <a:t>/MVA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36D946-3C75-437F-AE5A-CA46E1C8EBE6}"/>
                </a:ext>
              </a:extLst>
            </p:cNvPr>
            <p:cNvSpPr txBox="1"/>
            <p:nvPr/>
          </p:nvSpPr>
          <p:spPr>
            <a:xfrm>
              <a:off x="156572" y="2996952"/>
              <a:ext cx="103105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dirty="0"/>
                <a:t>BCN02</a:t>
              </a:r>
            </a:p>
            <a:p>
              <a:pPr algn="ctr"/>
              <a:r>
                <a:rPr lang="en-AU" sz="1400" dirty="0"/>
                <a:t>CROI2018</a:t>
              </a:r>
            </a:p>
            <a:p>
              <a:pPr algn="ctr"/>
              <a:r>
                <a:rPr lang="en-AU" sz="1400" dirty="0"/>
                <a:t>N=15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9283AD-FD32-415E-BC91-5F2EEDDF11A0}"/>
                </a:ext>
              </a:extLst>
            </p:cNvPr>
            <p:cNvSpPr txBox="1"/>
            <p:nvPr/>
          </p:nvSpPr>
          <p:spPr>
            <a:xfrm>
              <a:off x="3774233" y="3068960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b="1" dirty="0"/>
                <a:t>+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77D39C-03D3-43EE-BA35-E9B59972B606}"/>
                </a:ext>
              </a:extLst>
            </p:cNvPr>
            <p:cNvSpPr txBox="1"/>
            <p:nvPr/>
          </p:nvSpPr>
          <p:spPr>
            <a:xfrm>
              <a:off x="6660232" y="2967335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b="1" dirty="0"/>
                <a:t>=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72F1AC-66FB-4940-AB85-ADBA3B3DF27C}"/>
                </a:ext>
              </a:extLst>
            </p:cNvPr>
            <p:cNvSpPr txBox="1"/>
            <p:nvPr/>
          </p:nvSpPr>
          <p:spPr>
            <a:xfrm>
              <a:off x="7013651" y="2987660"/>
              <a:ext cx="2142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Viral rebound (half)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0F65A6E-5BDE-4FBE-8DA1-78C10B28829E}"/>
              </a:ext>
            </a:extLst>
          </p:cNvPr>
          <p:cNvSpPr txBox="1"/>
          <p:nvPr/>
        </p:nvSpPr>
        <p:spPr>
          <a:xfrm>
            <a:off x="3774233" y="447950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+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FAE939-045F-4305-BBBA-55EBFA231AF8}"/>
              </a:ext>
            </a:extLst>
          </p:cNvPr>
          <p:cNvGrpSpPr/>
          <p:nvPr/>
        </p:nvGrpSpPr>
        <p:grpSpPr>
          <a:xfrm>
            <a:off x="6671590" y="4377878"/>
            <a:ext cx="2448864" cy="461665"/>
            <a:chOff x="6671590" y="4377878"/>
            <a:chExt cx="2448864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D42809-7383-48F4-8D6E-12AF0AFFB012}"/>
                </a:ext>
              </a:extLst>
            </p:cNvPr>
            <p:cNvSpPr txBox="1"/>
            <p:nvPr/>
          </p:nvSpPr>
          <p:spPr>
            <a:xfrm>
              <a:off x="6671590" y="4377878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b="1" dirty="0"/>
                <a:t>=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79496E-6562-4CDA-AA62-7AAD4E57E2F3}"/>
                </a:ext>
              </a:extLst>
            </p:cNvPr>
            <p:cNvSpPr txBox="1"/>
            <p:nvPr/>
          </p:nvSpPr>
          <p:spPr>
            <a:xfrm>
              <a:off x="7025009" y="4427820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No change in DNA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0EE4C67-BEFC-41A4-BBA3-3534FDB880AF}"/>
              </a:ext>
            </a:extLst>
          </p:cNvPr>
          <p:cNvSpPr txBox="1"/>
          <p:nvPr/>
        </p:nvSpPr>
        <p:spPr>
          <a:xfrm>
            <a:off x="146152" y="4356393"/>
            <a:ext cx="10518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RIVER</a:t>
            </a:r>
          </a:p>
          <a:p>
            <a:pPr algn="ctr"/>
            <a:r>
              <a:rPr lang="en-AU" sz="1400" dirty="0"/>
              <a:t>AIDS 2018</a:t>
            </a:r>
          </a:p>
          <a:p>
            <a:pPr algn="ctr"/>
            <a:r>
              <a:rPr lang="en-AU" sz="1400" dirty="0"/>
              <a:t>N=60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848D5A2-1D29-4901-A403-074DA1EFD1C8}"/>
              </a:ext>
            </a:extLst>
          </p:cNvPr>
          <p:cNvGrpSpPr/>
          <p:nvPr/>
        </p:nvGrpSpPr>
        <p:grpSpPr>
          <a:xfrm>
            <a:off x="136534" y="887133"/>
            <a:ext cx="8986568" cy="1677771"/>
            <a:chOff x="136534" y="887133"/>
            <a:chExt cx="8986568" cy="167777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71DD911-18DF-40EF-AB42-F370926B99CF}"/>
                </a:ext>
              </a:extLst>
            </p:cNvPr>
            <p:cNvSpPr/>
            <p:nvPr/>
          </p:nvSpPr>
          <p:spPr>
            <a:xfrm>
              <a:off x="1338836" y="1340768"/>
              <a:ext cx="2376264" cy="1224136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0" b="1" dirty="0" err="1"/>
                <a:t>Romedepsin</a:t>
              </a:r>
              <a:endParaRPr lang="en-AU" sz="2000" b="1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73B5BF6-81DF-4134-9FEE-6FE98F678C74}"/>
                </a:ext>
              </a:extLst>
            </p:cNvPr>
            <p:cNvSpPr/>
            <p:nvPr/>
          </p:nvSpPr>
          <p:spPr>
            <a:xfrm>
              <a:off x="4139952" y="1340768"/>
              <a:ext cx="2376264" cy="122413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0" b="1" dirty="0" err="1"/>
                <a:t>Vacc</a:t>
              </a:r>
              <a:r>
                <a:rPr lang="en-AU" sz="2000" b="1" dirty="0"/>
                <a:t> 4x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A2C3D8-D7B5-4BF6-9EC8-E8CC3B940BE3}"/>
                </a:ext>
              </a:extLst>
            </p:cNvPr>
            <p:cNvSpPr txBox="1"/>
            <p:nvPr/>
          </p:nvSpPr>
          <p:spPr>
            <a:xfrm>
              <a:off x="136534" y="1700808"/>
              <a:ext cx="107112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dirty="0"/>
                <a:t>REDUC</a:t>
              </a:r>
            </a:p>
            <a:p>
              <a:pPr algn="ctr"/>
              <a:r>
                <a:rPr lang="en-AU" sz="1400" dirty="0"/>
                <a:t>Lancet HIV</a:t>
              </a:r>
            </a:p>
            <a:p>
              <a:pPr algn="ctr"/>
              <a:r>
                <a:rPr lang="en-AU" sz="1400" dirty="0"/>
                <a:t>N=17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6B2E8E-7895-459F-9AAF-88F541F24517}"/>
                </a:ext>
              </a:extLst>
            </p:cNvPr>
            <p:cNvSpPr txBox="1"/>
            <p:nvPr/>
          </p:nvSpPr>
          <p:spPr>
            <a:xfrm>
              <a:off x="6660232" y="1763524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b="1" dirty="0"/>
                <a:t>=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4DCE36-ED15-4C9A-A568-FFF45C0AF720}"/>
                </a:ext>
              </a:extLst>
            </p:cNvPr>
            <p:cNvSpPr txBox="1"/>
            <p:nvPr/>
          </p:nvSpPr>
          <p:spPr>
            <a:xfrm>
              <a:off x="3774233" y="1700808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b="1" dirty="0"/>
                <a:t>+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BE7C59-79EE-466F-8E4B-19DF2DFB2C33}"/>
                </a:ext>
              </a:extLst>
            </p:cNvPr>
            <p:cNvSpPr txBox="1"/>
            <p:nvPr/>
          </p:nvSpPr>
          <p:spPr>
            <a:xfrm>
              <a:off x="7027657" y="1835532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No change in DNA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C21EF3-D4F8-4891-A0DE-B9FD7F91C335}"/>
                </a:ext>
              </a:extLst>
            </p:cNvPr>
            <p:cNvSpPr txBox="1"/>
            <p:nvPr/>
          </p:nvSpPr>
          <p:spPr>
            <a:xfrm>
              <a:off x="2136309" y="90872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chemeClr val="tx2"/>
                  </a:solidFill>
                </a:rPr>
                <a:t>shock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7E853E-7821-47AD-81E0-EBB59BC46F49}"/>
                </a:ext>
              </a:extLst>
            </p:cNvPr>
            <p:cNvSpPr txBox="1"/>
            <p:nvPr/>
          </p:nvSpPr>
          <p:spPr>
            <a:xfrm>
              <a:off x="5002837" y="88713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/>
                <a:t>kill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064E09F-E81E-4109-A42C-2B782292F698}"/>
              </a:ext>
            </a:extLst>
          </p:cNvPr>
          <p:cNvGrpSpPr/>
          <p:nvPr/>
        </p:nvGrpSpPr>
        <p:grpSpPr>
          <a:xfrm>
            <a:off x="79628" y="5445224"/>
            <a:ext cx="8862161" cy="1224136"/>
            <a:chOff x="79628" y="5445224"/>
            <a:chExt cx="8862161" cy="122413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86CE39E-A324-4E9E-9E4E-0D268759AF32}"/>
                </a:ext>
              </a:extLst>
            </p:cNvPr>
            <p:cNvSpPr/>
            <p:nvPr/>
          </p:nvSpPr>
          <p:spPr>
            <a:xfrm>
              <a:off x="1338836" y="5445224"/>
              <a:ext cx="2376264" cy="1224136"/>
            </a:xfrm>
            <a:prstGeom prst="roundRect">
              <a:avLst/>
            </a:prstGeom>
            <a:solidFill>
              <a:srgbClr val="007DC5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0" b="1" dirty="0"/>
                <a:t>TLR7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BCA2882-11E0-49F6-BFB2-B8BE32126CBA}"/>
                </a:ext>
              </a:extLst>
            </p:cNvPr>
            <p:cNvSpPr/>
            <p:nvPr/>
          </p:nvSpPr>
          <p:spPr>
            <a:xfrm>
              <a:off x="4139952" y="5445224"/>
              <a:ext cx="2376264" cy="1224136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0" b="1" dirty="0"/>
                <a:t>PGT121</a:t>
              </a:r>
            </a:p>
            <a:p>
              <a:pPr algn="ctr"/>
              <a:r>
                <a:rPr lang="en-AU" sz="2000" b="1" dirty="0" err="1"/>
                <a:t>bNAB</a:t>
              </a:r>
              <a:endParaRPr lang="en-AU" sz="2000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0C6F7F-1861-4323-B25E-508816D20453}"/>
                </a:ext>
              </a:extLst>
            </p:cNvPr>
            <p:cNvSpPr txBox="1"/>
            <p:nvPr/>
          </p:nvSpPr>
          <p:spPr>
            <a:xfrm>
              <a:off x="3779912" y="5775647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b="1" dirty="0"/>
                <a:t>+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87B64A-6399-46CB-9143-6827D7712283}"/>
                </a:ext>
              </a:extLst>
            </p:cNvPr>
            <p:cNvSpPr txBox="1"/>
            <p:nvPr/>
          </p:nvSpPr>
          <p:spPr>
            <a:xfrm>
              <a:off x="6677269" y="5674022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b="1" dirty="0"/>
                <a:t>=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F580C1-D76B-491B-8DD6-793760AA618A}"/>
                </a:ext>
              </a:extLst>
            </p:cNvPr>
            <p:cNvSpPr txBox="1"/>
            <p:nvPr/>
          </p:nvSpPr>
          <p:spPr>
            <a:xfrm>
              <a:off x="7030688" y="5661248"/>
              <a:ext cx="19111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b="1" dirty="0"/>
                <a:t>REMISSION</a:t>
              </a:r>
            </a:p>
            <a:p>
              <a:pPr algn="ctr"/>
              <a:r>
                <a:rPr lang="en-AU" sz="2400" b="1" dirty="0"/>
                <a:t>(50%)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3D55BE-AADC-40FF-BCCD-EF4C1F4DC1FB}"/>
                </a:ext>
              </a:extLst>
            </p:cNvPr>
            <p:cNvSpPr txBox="1"/>
            <p:nvPr/>
          </p:nvSpPr>
          <p:spPr>
            <a:xfrm>
              <a:off x="79628" y="5741826"/>
              <a:ext cx="1184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b="1" dirty="0"/>
                <a:t>monkeys</a:t>
              </a:r>
              <a:endParaRPr lang="en-AU" sz="1400" b="1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0DB3F37B-DDA6-4263-BE4E-73E562CE728D}"/>
              </a:ext>
            </a:extLst>
          </p:cNvPr>
          <p:cNvSpPr/>
          <p:nvPr/>
        </p:nvSpPr>
        <p:spPr>
          <a:xfrm>
            <a:off x="79628" y="5373216"/>
            <a:ext cx="8984744" cy="147201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702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0" grpId="0"/>
      <p:bldP spid="23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4BD2-E0EF-4C44-880E-C268037F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Kill compounds</a:t>
            </a:r>
          </a:p>
        </p:txBody>
      </p:sp>
      <p:grpSp>
        <p:nvGrpSpPr>
          <p:cNvPr id="4" name="Grouper 143">
            <a:extLst>
              <a:ext uri="{FF2B5EF4-FFF2-40B4-BE49-F238E27FC236}">
                <a16:creationId xmlns:a16="http://schemas.microsoft.com/office/drawing/2014/main" id="{9A0363D2-082C-4BEF-A7DA-FDCB9CE562AC}"/>
              </a:ext>
            </a:extLst>
          </p:cNvPr>
          <p:cNvGrpSpPr>
            <a:grpSpLocks/>
          </p:cNvGrpSpPr>
          <p:nvPr/>
        </p:nvGrpSpPr>
        <p:grpSpPr bwMode="auto">
          <a:xfrm>
            <a:off x="866278" y="2265954"/>
            <a:ext cx="1033463" cy="1011237"/>
            <a:chOff x="4289703" y="1324444"/>
            <a:chExt cx="530162" cy="571045"/>
          </a:xfrm>
        </p:grpSpPr>
        <p:sp>
          <p:nvSpPr>
            <p:cNvPr id="5" name="Oval 339">
              <a:extLst>
                <a:ext uri="{FF2B5EF4-FFF2-40B4-BE49-F238E27FC236}">
                  <a16:creationId xmlns:a16="http://schemas.microsoft.com/office/drawing/2014/main" id="{4E63227F-B2B0-45E9-A528-C9B091CBE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703" y="1324444"/>
              <a:ext cx="530162" cy="57104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glow rad="63500">
                <a:schemeClr val="bg1">
                  <a:lumMod val="85000"/>
                  <a:alpha val="56000"/>
                </a:schemeClr>
              </a:glow>
              <a:softEdge rad="1651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Oval 340">
              <a:extLst>
                <a:ext uri="{FF2B5EF4-FFF2-40B4-BE49-F238E27FC236}">
                  <a16:creationId xmlns:a16="http://schemas.microsoft.com/office/drawing/2014/main" id="{226822C0-A79B-4D67-B23E-0E13FA069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823" y="1388092"/>
              <a:ext cx="419406" cy="4598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Rectangle 342">
              <a:extLst>
                <a:ext uri="{FF2B5EF4-FFF2-40B4-BE49-F238E27FC236}">
                  <a16:creationId xmlns:a16="http://schemas.microsoft.com/office/drawing/2014/main" id="{78625C96-C179-4188-B2D7-3AE2C22E2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269" y="1594860"/>
              <a:ext cx="81926" cy="71003"/>
            </a:xfrm>
            <a:prstGeom prst="rect">
              <a:avLst/>
            </a:prstGeom>
            <a:solidFill>
              <a:srgbClr val="62B531"/>
            </a:solidFill>
            <a:ln w="3175">
              <a:solidFill>
                <a:srgbClr val="62B53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2027"/>
                </a:buClr>
                <a:buSzPct val="130000"/>
                <a:buFont typeface="Wingdings" panose="05000000000000000000" pitchFamily="2" charset="2"/>
                <a:buChar char="§"/>
                <a:defRPr sz="36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8" name="Group 343">
              <a:extLst>
                <a:ext uri="{FF2B5EF4-FFF2-40B4-BE49-F238E27FC236}">
                  <a16:creationId xmlns:a16="http://schemas.microsoft.com/office/drawing/2014/main" id="{8A660384-FB8A-4726-B384-8FBD62276E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1066" y="1603962"/>
              <a:ext cx="135090" cy="53707"/>
              <a:chOff x="1488" y="3264"/>
              <a:chExt cx="192" cy="96"/>
            </a:xfrm>
          </p:grpSpPr>
          <p:sp>
            <p:nvSpPr>
              <p:cNvPr id="12" name="Freeform 344">
                <a:extLst>
                  <a:ext uri="{FF2B5EF4-FFF2-40B4-BE49-F238E27FC236}">
                    <a16:creationId xmlns:a16="http://schemas.microsoft.com/office/drawing/2014/main" id="{D7487F0A-9ACE-40F3-B826-B226BE695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3264"/>
                <a:ext cx="192" cy="96"/>
              </a:xfrm>
              <a:custGeom>
                <a:avLst/>
                <a:gdLst>
                  <a:gd name="T0" fmla="*/ 0 w 192"/>
                  <a:gd name="T1" fmla="*/ 0 h 96"/>
                  <a:gd name="T2" fmla="*/ 48 w 192"/>
                  <a:gd name="T3" fmla="*/ 96 h 96"/>
                  <a:gd name="T4" fmla="*/ 96 w 192"/>
                  <a:gd name="T5" fmla="*/ 0 h 96"/>
                  <a:gd name="T6" fmla="*/ 144 w 192"/>
                  <a:gd name="T7" fmla="*/ 96 h 96"/>
                  <a:gd name="T8" fmla="*/ 192 w 192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96">
                    <a:moveTo>
                      <a:pt x="0" y="0"/>
                    </a:moveTo>
                    <a:cubicBezTo>
                      <a:pt x="16" y="48"/>
                      <a:pt x="32" y="96"/>
                      <a:pt x="48" y="96"/>
                    </a:cubicBezTo>
                    <a:cubicBezTo>
                      <a:pt x="64" y="96"/>
                      <a:pt x="80" y="0"/>
                      <a:pt x="96" y="0"/>
                    </a:cubicBezTo>
                    <a:cubicBezTo>
                      <a:pt x="112" y="0"/>
                      <a:pt x="128" y="96"/>
                      <a:pt x="144" y="96"/>
                    </a:cubicBezTo>
                    <a:cubicBezTo>
                      <a:pt x="160" y="96"/>
                      <a:pt x="184" y="16"/>
                      <a:pt x="192" y="0"/>
                    </a:cubicBezTo>
                  </a:path>
                </a:pathLst>
              </a:custGeom>
              <a:noFill/>
              <a:ln w="3175" cmpd="sng">
                <a:solidFill>
                  <a:srgbClr val="62B53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3" name="Freeform 345">
                <a:extLst>
                  <a:ext uri="{FF2B5EF4-FFF2-40B4-BE49-F238E27FC236}">
                    <a16:creationId xmlns:a16="http://schemas.microsoft.com/office/drawing/2014/main" id="{446E719E-8410-40D1-8DB5-E8E4AA2E75F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488" y="3264"/>
                <a:ext cx="192" cy="96"/>
              </a:xfrm>
              <a:custGeom>
                <a:avLst/>
                <a:gdLst>
                  <a:gd name="T0" fmla="*/ 0 w 192"/>
                  <a:gd name="T1" fmla="*/ 0 h 96"/>
                  <a:gd name="T2" fmla="*/ 48 w 192"/>
                  <a:gd name="T3" fmla="*/ 96 h 96"/>
                  <a:gd name="T4" fmla="*/ 96 w 192"/>
                  <a:gd name="T5" fmla="*/ 0 h 96"/>
                  <a:gd name="T6" fmla="*/ 144 w 192"/>
                  <a:gd name="T7" fmla="*/ 96 h 96"/>
                  <a:gd name="T8" fmla="*/ 192 w 192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96">
                    <a:moveTo>
                      <a:pt x="0" y="0"/>
                    </a:moveTo>
                    <a:cubicBezTo>
                      <a:pt x="16" y="48"/>
                      <a:pt x="32" y="96"/>
                      <a:pt x="48" y="96"/>
                    </a:cubicBezTo>
                    <a:cubicBezTo>
                      <a:pt x="64" y="96"/>
                      <a:pt x="80" y="0"/>
                      <a:pt x="96" y="0"/>
                    </a:cubicBezTo>
                    <a:cubicBezTo>
                      <a:pt x="112" y="0"/>
                      <a:pt x="128" y="96"/>
                      <a:pt x="144" y="96"/>
                    </a:cubicBezTo>
                    <a:cubicBezTo>
                      <a:pt x="160" y="96"/>
                      <a:pt x="184" y="16"/>
                      <a:pt x="192" y="0"/>
                    </a:cubicBezTo>
                  </a:path>
                </a:pathLst>
              </a:custGeom>
              <a:noFill/>
              <a:ln w="3175" cmpd="sng">
                <a:solidFill>
                  <a:srgbClr val="62B53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9" name="Group 346">
              <a:extLst>
                <a:ext uri="{FF2B5EF4-FFF2-40B4-BE49-F238E27FC236}">
                  <a16:creationId xmlns:a16="http://schemas.microsoft.com/office/drawing/2014/main" id="{5096F95B-D052-432D-836D-0892F0C9F9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180" y="1603962"/>
              <a:ext cx="135090" cy="53707"/>
              <a:chOff x="1488" y="3264"/>
              <a:chExt cx="192" cy="96"/>
            </a:xfrm>
          </p:grpSpPr>
          <p:sp>
            <p:nvSpPr>
              <p:cNvPr id="10" name="Freeform 347">
                <a:extLst>
                  <a:ext uri="{FF2B5EF4-FFF2-40B4-BE49-F238E27FC236}">
                    <a16:creationId xmlns:a16="http://schemas.microsoft.com/office/drawing/2014/main" id="{4F00FE05-9D1C-4609-888C-B550FC1F3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3264"/>
                <a:ext cx="192" cy="96"/>
              </a:xfrm>
              <a:custGeom>
                <a:avLst/>
                <a:gdLst>
                  <a:gd name="T0" fmla="*/ 0 w 192"/>
                  <a:gd name="T1" fmla="*/ 0 h 96"/>
                  <a:gd name="T2" fmla="*/ 48 w 192"/>
                  <a:gd name="T3" fmla="*/ 96 h 96"/>
                  <a:gd name="T4" fmla="*/ 96 w 192"/>
                  <a:gd name="T5" fmla="*/ 0 h 96"/>
                  <a:gd name="T6" fmla="*/ 144 w 192"/>
                  <a:gd name="T7" fmla="*/ 96 h 96"/>
                  <a:gd name="T8" fmla="*/ 192 w 192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96">
                    <a:moveTo>
                      <a:pt x="0" y="0"/>
                    </a:moveTo>
                    <a:cubicBezTo>
                      <a:pt x="16" y="48"/>
                      <a:pt x="32" y="96"/>
                      <a:pt x="48" y="96"/>
                    </a:cubicBezTo>
                    <a:cubicBezTo>
                      <a:pt x="64" y="96"/>
                      <a:pt x="80" y="0"/>
                      <a:pt x="96" y="0"/>
                    </a:cubicBezTo>
                    <a:cubicBezTo>
                      <a:pt x="112" y="0"/>
                      <a:pt x="128" y="96"/>
                      <a:pt x="144" y="96"/>
                    </a:cubicBezTo>
                    <a:cubicBezTo>
                      <a:pt x="160" y="96"/>
                      <a:pt x="184" y="16"/>
                      <a:pt x="192" y="0"/>
                    </a:cubicBezTo>
                  </a:path>
                </a:pathLst>
              </a:custGeom>
              <a:noFill/>
              <a:ln w="3175" cmpd="sng">
                <a:solidFill>
                  <a:srgbClr val="62B53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" name="Freeform 348">
                <a:extLst>
                  <a:ext uri="{FF2B5EF4-FFF2-40B4-BE49-F238E27FC236}">
                    <a16:creationId xmlns:a16="http://schemas.microsoft.com/office/drawing/2014/main" id="{5F809913-8DAB-4B19-A1BF-525F99C62D6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488" y="3264"/>
                <a:ext cx="192" cy="96"/>
              </a:xfrm>
              <a:custGeom>
                <a:avLst/>
                <a:gdLst>
                  <a:gd name="T0" fmla="*/ 0 w 192"/>
                  <a:gd name="T1" fmla="*/ 0 h 96"/>
                  <a:gd name="T2" fmla="*/ 48 w 192"/>
                  <a:gd name="T3" fmla="*/ 96 h 96"/>
                  <a:gd name="T4" fmla="*/ 96 w 192"/>
                  <a:gd name="T5" fmla="*/ 0 h 96"/>
                  <a:gd name="T6" fmla="*/ 144 w 192"/>
                  <a:gd name="T7" fmla="*/ 96 h 96"/>
                  <a:gd name="T8" fmla="*/ 192 w 192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96">
                    <a:moveTo>
                      <a:pt x="0" y="0"/>
                    </a:moveTo>
                    <a:cubicBezTo>
                      <a:pt x="16" y="48"/>
                      <a:pt x="32" y="96"/>
                      <a:pt x="48" y="96"/>
                    </a:cubicBezTo>
                    <a:cubicBezTo>
                      <a:pt x="64" y="96"/>
                      <a:pt x="80" y="0"/>
                      <a:pt x="96" y="0"/>
                    </a:cubicBezTo>
                    <a:cubicBezTo>
                      <a:pt x="112" y="0"/>
                      <a:pt x="128" y="96"/>
                      <a:pt x="144" y="96"/>
                    </a:cubicBezTo>
                    <a:cubicBezTo>
                      <a:pt x="160" y="96"/>
                      <a:pt x="184" y="16"/>
                      <a:pt x="192" y="0"/>
                    </a:cubicBezTo>
                  </a:path>
                </a:pathLst>
              </a:custGeom>
              <a:noFill/>
              <a:ln w="3175" cmpd="sng">
                <a:solidFill>
                  <a:srgbClr val="62B53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sp>
        <p:nvSpPr>
          <p:cNvPr id="14" name="ZoneTexte 141">
            <a:extLst>
              <a:ext uri="{FF2B5EF4-FFF2-40B4-BE49-F238E27FC236}">
                <a16:creationId xmlns:a16="http://schemas.microsoft.com/office/drawing/2014/main" id="{253F33B5-E676-4BF6-87C8-24EEBF2DA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66" y="3515904"/>
            <a:ext cx="174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2027"/>
              </a:buClr>
              <a:buSzPct val="130000"/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dirty="0"/>
              <a:t>Latent infection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71B469C-3E41-404F-BFFC-0D3654E5584D}"/>
              </a:ext>
            </a:extLst>
          </p:cNvPr>
          <p:cNvGrpSpPr/>
          <p:nvPr/>
        </p:nvGrpSpPr>
        <p:grpSpPr>
          <a:xfrm>
            <a:off x="1272946" y="1124744"/>
            <a:ext cx="3945133" cy="2265370"/>
            <a:chOff x="1054368" y="1124744"/>
            <a:chExt cx="3945133" cy="2265370"/>
          </a:xfrm>
        </p:grpSpPr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id="{C549150A-FD41-423F-811E-94BDB2C63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1988" y="2217329"/>
              <a:ext cx="3067513" cy="1172785"/>
              <a:chOff x="1932727" y="3200934"/>
              <a:chExt cx="3067182" cy="1172399"/>
            </a:xfrm>
          </p:grpSpPr>
          <p:grpSp>
            <p:nvGrpSpPr>
              <p:cNvPr id="16" name="Group 2">
                <a:extLst>
                  <a:ext uri="{FF2B5EF4-FFF2-40B4-BE49-F238E27FC236}">
                    <a16:creationId xmlns:a16="http://schemas.microsoft.com/office/drawing/2014/main" id="{F2F3CF6B-6280-481D-9F81-7E878E3280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1621" y="3200934"/>
                <a:ext cx="1148288" cy="1172399"/>
                <a:chOff x="3851621" y="3235065"/>
                <a:chExt cx="588727" cy="661987"/>
              </a:xfrm>
            </p:grpSpPr>
            <p:sp>
              <p:nvSpPr>
                <p:cNvPr id="19" name="Oval 339">
                  <a:extLst>
                    <a:ext uri="{FF2B5EF4-FFF2-40B4-BE49-F238E27FC236}">
                      <a16:creationId xmlns:a16="http://schemas.microsoft.com/office/drawing/2014/main" id="{A7A54A11-30F4-49C0-82C7-FF27B9F7E1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1621" y="3235065"/>
                  <a:ext cx="530237" cy="57053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3175" cmpd="sng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1">
                      <a:lumMod val="85000"/>
                      <a:alpha val="56000"/>
                    </a:schemeClr>
                  </a:glow>
                  <a:softEdge rad="165100"/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0" name="Oval 340">
                  <a:extLst>
                    <a:ext uri="{FF2B5EF4-FFF2-40B4-BE49-F238E27FC236}">
                      <a16:creationId xmlns:a16="http://schemas.microsoft.com/office/drawing/2014/main" id="{A25BD20F-38B9-42F7-B778-F1A67A6F9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3801" y="3298687"/>
                  <a:ext cx="419119" cy="46058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mpd="sng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1" name="Rectangle 342">
                  <a:extLst>
                    <a:ext uri="{FF2B5EF4-FFF2-40B4-BE49-F238E27FC236}">
                      <a16:creationId xmlns:a16="http://schemas.microsoft.com/office/drawing/2014/main" id="{DAAB5265-69BB-4228-B309-09649C78E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219" y="3505239"/>
                  <a:ext cx="81938" cy="70939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CC2027"/>
                    </a:buClr>
                    <a:buSzPct val="130000"/>
                    <a:buFont typeface="Wingdings" panose="05000000000000000000" pitchFamily="2" charset="2"/>
                    <a:buChar char="§"/>
                    <a:defRPr sz="36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2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Helvetica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22" name="Group 343">
                  <a:extLst>
                    <a:ext uri="{FF2B5EF4-FFF2-40B4-BE49-F238E27FC236}">
                      <a16:creationId xmlns:a16="http://schemas.microsoft.com/office/drawing/2014/main" id="{6FD45F68-B65E-405A-B585-0C77DBE949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63028" y="3514334"/>
                  <a:ext cx="135109" cy="53659"/>
                  <a:chOff x="1488" y="3264"/>
                  <a:chExt cx="192" cy="96"/>
                </a:xfrm>
              </p:grpSpPr>
              <p:sp>
                <p:nvSpPr>
                  <p:cNvPr id="29" name="Freeform 344">
                    <a:extLst>
                      <a:ext uri="{FF2B5EF4-FFF2-40B4-BE49-F238E27FC236}">
                        <a16:creationId xmlns:a16="http://schemas.microsoft.com/office/drawing/2014/main" id="{79DA6854-9476-4FA2-B3AB-61B03FE20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88" y="3264"/>
                    <a:ext cx="192" cy="96"/>
                  </a:xfrm>
                  <a:custGeom>
                    <a:avLst/>
                    <a:gdLst>
                      <a:gd name="T0" fmla="*/ 0 w 192"/>
                      <a:gd name="T1" fmla="*/ 0 h 96"/>
                      <a:gd name="T2" fmla="*/ 48 w 192"/>
                      <a:gd name="T3" fmla="*/ 96 h 96"/>
                      <a:gd name="T4" fmla="*/ 96 w 192"/>
                      <a:gd name="T5" fmla="*/ 0 h 96"/>
                      <a:gd name="T6" fmla="*/ 144 w 192"/>
                      <a:gd name="T7" fmla="*/ 96 h 96"/>
                      <a:gd name="T8" fmla="*/ 192 w 192"/>
                      <a:gd name="T9" fmla="*/ 0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2" h="96">
                        <a:moveTo>
                          <a:pt x="0" y="0"/>
                        </a:moveTo>
                        <a:cubicBezTo>
                          <a:pt x="16" y="48"/>
                          <a:pt x="32" y="96"/>
                          <a:pt x="48" y="96"/>
                        </a:cubicBezTo>
                        <a:cubicBezTo>
                          <a:pt x="64" y="96"/>
                          <a:pt x="80" y="0"/>
                          <a:pt x="96" y="0"/>
                        </a:cubicBezTo>
                        <a:cubicBezTo>
                          <a:pt x="112" y="0"/>
                          <a:pt x="128" y="96"/>
                          <a:pt x="144" y="96"/>
                        </a:cubicBezTo>
                        <a:cubicBezTo>
                          <a:pt x="160" y="96"/>
                          <a:pt x="184" y="16"/>
                          <a:pt x="192" y="0"/>
                        </a:cubicBezTo>
                      </a:path>
                    </a:pathLst>
                  </a:custGeom>
                  <a:noFill/>
                  <a:ln w="3175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30" name="Freeform 345">
                    <a:extLst>
                      <a:ext uri="{FF2B5EF4-FFF2-40B4-BE49-F238E27FC236}">
                        <a16:creationId xmlns:a16="http://schemas.microsoft.com/office/drawing/2014/main" id="{6F810287-9D6E-4BD8-8DE6-3BD82CF42E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1488" y="3264"/>
                    <a:ext cx="192" cy="96"/>
                  </a:xfrm>
                  <a:custGeom>
                    <a:avLst/>
                    <a:gdLst>
                      <a:gd name="T0" fmla="*/ 0 w 192"/>
                      <a:gd name="T1" fmla="*/ 0 h 96"/>
                      <a:gd name="T2" fmla="*/ 48 w 192"/>
                      <a:gd name="T3" fmla="*/ 96 h 96"/>
                      <a:gd name="T4" fmla="*/ 96 w 192"/>
                      <a:gd name="T5" fmla="*/ 0 h 96"/>
                      <a:gd name="T6" fmla="*/ 144 w 192"/>
                      <a:gd name="T7" fmla="*/ 96 h 96"/>
                      <a:gd name="T8" fmla="*/ 192 w 192"/>
                      <a:gd name="T9" fmla="*/ 0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2" h="96">
                        <a:moveTo>
                          <a:pt x="0" y="0"/>
                        </a:moveTo>
                        <a:cubicBezTo>
                          <a:pt x="16" y="48"/>
                          <a:pt x="32" y="96"/>
                          <a:pt x="48" y="96"/>
                        </a:cubicBezTo>
                        <a:cubicBezTo>
                          <a:pt x="64" y="96"/>
                          <a:pt x="80" y="0"/>
                          <a:pt x="96" y="0"/>
                        </a:cubicBezTo>
                        <a:cubicBezTo>
                          <a:pt x="112" y="0"/>
                          <a:pt x="128" y="96"/>
                          <a:pt x="144" y="96"/>
                        </a:cubicBezTo>
                        <a:cubicBezTo>
                          <a:pt x="160" y="96"/>
                          <a:pt x="184" y="16"/>
                          <a:pt x="192" y="0"/>
                        </a:cubicBezTo>
                      </a:path>
                    </a:pathLst>
                  </a:custGeom>
                  <a:noFill/>
                  <a:ln w="3175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3" name="Group 346">
                  <a:extLst>
                    <a:ext uri="{FF2B5EF4-FFF2-40B4-BE49-F238E27FC236}">
                      <a16:creationId xmlns:a16="http://schemas.microsoft.com/office/drawing/2014/main" id="{42248376-C385-405F-BD92-8EC5B74519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45110" y="3514334"/>
                  <a:ext cx="135109" cy="53659"/>
                  <a:chOff x="1488" y="3264"/>
                  <a:chExt cx="192" cy="96"/>
                </a:xfrm>
              </p:grpSpPr>
              <p:sp>
                <p:nvSpPr>
                  <p:cNvPr id="27" name="Freeform 347">
                    <a:extLst>
                      <a:ext uri="{FF2B5EF4-FFF2-40B4-BE49-F238E27FC236}">
                        <a16:creationId xmlns:a16="http://schemas.microsoft.com/office/drawing/2014/main" id="{6890AA43-D92F-4F16-B084-812AD0476D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88" y="3264"/>
                    <a:ext cx="192" cy="96"/>
                  </a:xfrm>
                  <a:custGeom>
                    <a:avLst/>
                    <a:gdLst>
                      <a:gd name="T0" fmla="*/ 0 w 192"/>
                      <a:gd name="T1" fmla="*/ 0 h 96"/>
                      <a:gd name="T2" fmla="*/ 48 w 192"/>
                      <a:gd name="T3" fmla="*/ 96 h 96"/>
                      <a:gd name="T4" fmla="*/ 96 w 192"/>
                      <a:gd name="T5" fmla="*/ 0 h 96"/>
                      <a:gd name="T6" fmla="*/ 144 w 192"/>
                      <a:gd name="T7" fmla="*/ 96 h 96"/>
                      <a:gd name="T8" fmla="*/ 192 w 192"/>
                      <a:gd name="T9" fmla="*/ 0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2" h="96">
                        <a:moveTo>
                          <a:pt x="0" y="0"/>
                        </a:moveTo>
                        <a:cubicBezTo>
                          <a:pt x="16" y="48"/>
                          <a:pt x="32" y="96"/>
                          <a:pt x="48" y="96"/>
                        </a:cubicBezTo>
                        <a:cubicBezTo>
                          <a:pt x="64" y="96"/>
                          <a:pt x="80" y="0"/>
                          <a:pt x="96" y="0"/>
                        </a:cubicBezTo>
                        <a:cubicBezTo>
                          <a:pt x="112" y="0"/>
                          <a:pt x="128" y="96"/>
                          <a:pt x="144" y="96"/>
                        </a:cubicBezTo>
                        <a:cubicBezTo>
                          <a:pt x="160" y="96"/>
                          <a:pt x="184" y="16"/>
                          <a:pt x="192" y="0"/>
                        </a:cubicBezTo>
                      </a:path>
                    </a:pathLst>
                  </a:custGeom>
                  <a:noFill/>
                  <a:ln w="3175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sp>
                <p:nvSpPr>
                  <p:cNvPr id="28" name="Freeform 348">
                    <a:extLst>
                      <a:ext uri="{FF2B5EF4-FFF2-40B4-BE49-F238E27FC236}">
                        <a16:creationId xmlns:a16="http://schemas.microsoft.com/office/drawing/2014/main" id="{8F9C16BE-9F39-4031-B42A-5B3E45F119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1488" y="3264"/>
                    <a:ext cx="192" cy="96"/>
                  </a:xfrm>
                  <a:custGeom>
                    <a:avLst/>
                    <a:gdLst>
                      <a:gd name="T0" fmla="*/ 0 w 192"/>
                      <a:gd name="T1" fmla="*/ 0 h 96"/>
                      <a:gd name="T2" fmla="*/ 48 w 192"/>
                      <a:gd name="T3" fmla="*/ 96 h 96"/>
                      <a:gd name="T4" fmla="*/ 96 w 192"/>
                      <a:gd name="T5" fmla="*/ 0 h 96"/>
                      <a:gd name="T6" fmla="*/ 144 w 192"/>
                      <a:gd name="T7" fmla="*/ 96 h 96"/>
                      <a:gd name="T8" fmla="*/ 192 w 192"/>
                      <a:gd name="T9" fmla="*/ 0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2" h="96">
                        <a:moveTo>
                          <a:pt x="0" y="0"/>
                        </a:moveTo>
                        <a:cubicBezTo>
                          <a:pt x="16" y="48"/>
                          <a:pt x="32" y="96"/>
                          <a:pt x="48" y="96"/>
                        </a:cubicBezTo>
                        <a:cubicBezTo>
                          <a:pt x="64" y="96"/>
                          <a:pt x="80" y="0"/>
                          <a:pt x="96" y="0"/>
                        </a:cubicBezTo>
                        <a:cubicBezTo>
                          <a:pt x="112" y="0"/>
                          <a:pt x="128" y="96"/>
                          <a:pt x="144" y="96"/>
                        </a:cubicBezTo>
                        <a:cubicBezTo>
                          <a:pt x="160" y="96"/>
                          <a:pt x="184" y="16"/>
                          <a:pt x="192" y="0"/>
                        </a:cubicBezTo>
                      </a:path>
                    </a:pathLst>
                  </a:custGeom>
                  <a:noFill/>
                  <a:ln w="3175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</p:grpSp>
            <p:sp>
              <p:nvSpPr>
                <p:cNvPr id="24" name="AutoShape 244">
                  <a:extLst>
                    <a:ext uri="{FF2B5EF4-FFF2-40B4-BE49-F238E27FC236}">
                      <a16:creationId xmlns:a16="http://schemas.microsoft.com/office/drawing/2014/main" id="{3D53B4B1-1F4B-4FE0-9E57-6CD30864B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9698" y="3762885"/>
                  <a:ext cx="124691" cy="134167"/>
                </a:xfrm>
                <a:prstGeom prst="sun">
                  <a:avLst>
                    <a:gd name="adj" fmla="val 25000"/>
                  </a:avLst>
                </a:prstGeom>
                <a:solidFill>
                  <a:srgbClr val="E3160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5" name="AutoShape 244">
                  <a:extLst>
                    <a:ext uri="{FF2B5EF4-FFF2-40B4-BE49-F238E27FC236}">
                      <a16:creationId xmlns:a16="http://schemas.microsoft.com/office/drawing/2014/main" id="{10B5B6D1-F9B0-4FAF-B403-9E68101CE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4397" y="3652981"/>
                  <a:ext cx="124691" cy="134167"/>
                </a:xfrm>
                <a:prstGeom prst="sun">
                  <a:avLst>
                    <a:gd name="adj" fmla="val 25000"/>
                  </a:avLst>
                </a:prstGeom>
                <a:solidFill>
                  <a:srgbClr val="E3160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6" name="AutoShape 244">
                  <a:extLst>
                    <a:ext uri="{FF2B5EF4-FFF2-40B4-BE49-F238E27FC236}">
                      <a16:creationId xmlns:a16="http://schemas.microsoft.com/office/drawing/2014/main" id="{C08185AB-86F8-41C5-B58C-02A0C8E9C9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5657" y="3615421"/>
                  <a:ext cx="124691" cy="134167"/>
                </a:xfrm>
                <a:prstGeom prst="sun">
                  <a:avLst>
                    <a:gd name="adj" fmla="val 25000"/>
                  </a:avLst>
                </a:prstGeom>
                <a:solidFill>
                  <a:srgbClr val="E3160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17" name="Flèche vers la droite 34">
                <a:extLst>
                  <a:ext uri="{FF2B5EF4-FFF2-40B4-BE49-F238E27FC236}">
                    <a16:creationId xmlns:a16="http://schemas.microsoft.com/office/drawing/2014/main" id="{1E3356F1-D990-4CB4-9AE3-7174B3AEF269}"/>
                  </a:ext>
                </a:extLst>
              </p:cNvPr>
              <p:cNvSpPr/>
              <p:nvPr/>
            </p:nvSpPr>
            <p:spPr bwMode="auto">
              <a:xfrm flipV="1">
                <a:off x="1932727" y="3442155"/>
                <a:ext cx="1706378" cy="506246"/>
              </a:xfrm>
              <a:prstGeom prst="rightArrow">
                <a:avLst/>
              </a:prstGeom>
              <a:gradFill flip="none" rotWithShape="1">
                <a:gsLst>
                  <a:gs pos="95000">
                    <a:schemeClr val="bg1">
                      <a:lumMod val="65000"/>
                    </a:schemeClr>
                  </a:gs>
                  <a:gs pos="0">
                    <a:srgbClr val="FFFFFF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3" name="Lightning Bolt 42">
              <a:extLst>
                <a:ext uri="{FF2B5EF4-FFF2-40B4-BE49-F238E27FC236}">
                  <a16:creationId xmlns:a16="http://schemas.microsoft.com/office/drawing/2014/main" id="{1CB5CB4B-3DCA-4F2C-9CAC-C82D982AC9F9}"/>
                </a:ext>
              </a:extLst>
            </p:cNvPr>
            <p:cNvSpPr/>
            <p:nvPr/>
          </p:nvSpPr>
          <p:spPr bwMode="auto">
            <a:xfrm>
              <a:off x="2376488" y="1504635"/>
              <a:ext cx="485775" cy="1027113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AU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B1F763-2D76-46AF-A4DF-F2030B68D223}"/>
                </a:ext>
              </a:extLst>
            </p:cNvPr>
            <p:cNvSpPr txBox="1"/>
            <p:nvPr/>
          </p:nvSpPr>
          <p:spPr>
            <a:xfrm>
              <a:off x="1054368" y="1124744"/>
              <a:ext cx="29659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/>
                <a:t>Shock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C5A188A-51BD-4B06-BA41-27AC6CDC432A}"/>
              </a:ext>
            </a:extLst>
          </p:cNvPr>
          <p:cNvGrpSpPr/>
          <p:nvPr/>
        </p:nvGrpSpPr>
        <p:grpSpPr>
          <a:xfrm>
            <a:off x="858288" y="4931246"/>
            <a:ext cx="1033463" cy="1399222"/>
            <a:chOff x="7317331" y="1295736"/>
            <a:chExt cx="1033463" cy="1399222"/>
          </a:xfrm>
        </p:grpSpPr>
        <p:sp>
          <p:nvSpPr>
            <p:cNvPr id="48" name="ZoneTexte 141">
              <a:extLst>
                <a:ext uri="{FF2B5EF4-FFF2-40B4-BE49-F238E27FC236}">
                  <a16:creationId xmlns:a16="http://schemas.microsoft.com/office/drawing/2014/main" id="{111ABE33-3ED0-4117-AD68-C41E6CD0B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2281" y="2325626"/>
              <a:ext cx="966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2027"/>
                </a:buClr>
                <a:buSzPct val="130000"/>
                <a:buFont typeface="Wingdings" panose="05000000000000000000" pitchFamily="2" charset="2"/>
                <a:buChar char="§"/>
                <a:defRPr sz="36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1800" dirty="0"/>
                <a:t>survival</a:t>
              </a:r>
            </a:p>
          </p:txBody>
        </p:sp>
        <p:sp>
          <p:nvSpPr>
            <p:cNvPr id="49" name="Oval 339">
              <a:extLst>
                <a:ext uri="{FF2B5EF4-FFF2-40B4-BE49-F238E27FC236}">
                  <a16:creationId xmlns:a16="http://schemas.microsoft.com/office/drawing/2014/main" id="{84936674-3A32-4C82-A25E-C950E9D7F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7331" y="1295736"/>
              <a:ext cx="1033463" cy="10112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glow rad="63500">
                <a:schemeClr val="bg1">
                  <a:lumMod val="85000"/>
                  <a:alpha val="56000"/>
                </a:schemeClr>
              </a:glow>
              <a:softEdge rad="1651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0" name="Oval 340">
              <a:extLst>
                <a:ext uri="{FF2B5EF4-FFF2-40B4-BE49-F238E27FC236}">
                  <a16:creationId xmlns:a16="http://schemas.microsoft.com/office/drawing/2014/main" id="{4B0992D7-E860-4B59-BC7B-EC28E0C85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8930" y="1408447"/>
              <a:ext cx="817563" cy="814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" name="Rectangle 342">
              <a:extLst>
                <a:ext uri="{FF2B5EF4-FFF2-40B4-BE49-F238E27FC236}">
                  <a16:creationId xmlns:a16="http://schemas.microsoft.com/office/drawing/2014/main" id="{03443CB2-D961-401E-A327-2C5ED4B23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2883" y="1774603"/>
              <a:ext cx="159701" cy="125736"/>
            </a:xfrm>
            <a:prstGeom prst="rect">
              <a:avLst/>
            </a:prstGeom>
            <a:solidFill>
              <a:srgbClr val="62B531"/>
            </a:solidFill>
            <a:ln w="3175">
              <a:solidFill>
                <a:srgbClr val="62B53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2027"/>
                </a:buClr>
                <a:buSzPct val="130000"/>
                <a:buFont typeface="Wingdings" panose="05000000000000000000" pitchFamily="2" charset="2"/>
                <a:buChar char="§"/>
                <a:defRPr sz="36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52" name="Group 343">
              <a:extLst>
                <a:ext uri="{FF2B5EF4-FFF2-40B4-BE49-F238E27FC236}">
                  <a16:creationId xmlns:a16="http://schemas.microsoft.com/office/drawing/2014/main" id="{D9618182-8E78-407C-9AB4-AC789252C9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282" y="1790721"/>
              <a:ext cx="263336" cy="95107"/>
              <a:chOff x="1488" y="3264"/>
              <a:chExt cx="192" cy="96"/>
            </a:xfrm>
          </p:grpSpPr>
          <p:sp>
            <p:nvSpPr>
              <p:cNvPr id="56" name="Freeform 344">
                <a:extLst>
                  <a:ext uri="{FF2B5EF4-FFF2-40B4-BE49-F238E27FC236}">
                    <a16:creationId xmlns:a16="http://schemas.microsoft.com/office/drawing/2014/main" id="{0E7A5E9A-C5F6-482D-B5DD-11C45A6A3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3264"/>
                <a:ext cx="192" cy="96"/>
              </a:xfrm>
              <a:custGeom>
                <a:avLst/>
                <a:gdLst>
                  <a:gd name="T0" fmla="*/ 0 w 192"/>
                  <a:gd name="T1" fmla="*/ 0 h 96"/>
                  <a:gd name="T2" fmla="*/ 48 w 192"/>
                  <a:gd name="T3" fmla="*/ 96 h 96"/>
                  <a:gd name="T4" fmla="*/ 96 w 192"/>
                  <a:gd name="T5" fmla="*/ 0 h 96"/>
                  <a:gd name="T6" fmla="*/ 144 w 192"/>
                  <a:gd name="T7" fmla="*/ 96 h 96"/>
                  <a:gd name="T8" fmla="*/ 192 w 192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96">
                    <a:moveTo>
                      <a:pt x="0" y="0"/>
                    </a:moveTo>
                    <a:cubicBezTo>
                      <a:pt x="16" y="48"/>
                      <a:pt x="32" y="96"/>
                      <a:pt x="48" y="96"/>
                    </a:cubicBezTo>
                    <a:cubicBezTo>
                      <a:pt x="64" y="96"/>
                      <a:pt x="80" y="0"/>
                      <a:pt x="96" y="0"/>
                    </a:cubicBezTo>
                    <a:cubicBezTo>
                      <a:pt x="112" y="0"/>
                      <a:pt x="128" y="96"/>
                      <a:pt x="144" y="96"/>
                    </a:cubicBezTo>
                    <a:cubicBezTo>
                      <a:pt x="160" y="96"/>
                      <a:pt x="184" y="16"/>
                      <a:pt x="192" y="0"/>
                    </a:cubicBezTo>
                  </a:path>
                </a:pathLst>
              </a:custGeom>
              <a:noFill/>
              <a:ln w="3175" cmpd="sng">
                <a:solidFill>
                  <a:srgbClr val="62B53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7" name="Freeform 345">
                <a:extLst>
                  <a:ext uri="{FF2B5EF4-FFF2-40B4-BE49-F238E27FC236}">
                    <a16:creationId xmlns:a16="http://schemas.microsoft.com/office/drawing/2014/main" id="{9636D25B-A696-4015-8288-13E0D4E9BFF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488" y="3264"/>
                <a:ext cx="192" cy="96"/>
              </a:xfrm>
              <a:custGeom>
                <a:avLst/>
                <a:gdLst>
                  <a:gd name="T0" fmla="*/ 0 w 192"/>
                  <a:gd name="T1" fmla="*/ 0 h 96"/>
                  <a:gd name="T2" fmla="*/ 48 w 192"/>
                  <a:gd name="T3" fmla="*/ 96 h 96"/>
                  <a:gd name="T4" fmla="*/ 96 w 192"/>
                  <a:gd name="T5" fmla="*/ 0 h 96"/>
                  <a:gd name="T6" fmla="*/ 144 w 192"/>
                  <a:gd name="T7" fmla="*/ 96 h 96"/>
                  <a:gd name="T8" fmla="*/ 192 w 192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96">
                    <a:moveTo>
                      <a:pt x="0" y="0"/>
                    </a:moveTo>
                    <a:cubicBezTo>
                      <a:pt x="16" y="48"/>
                      <a:pt x="32" y="96"/>
                      <a:pt x="48" y="96"/>
                    </a:cubicBezTo>
                    <a:cubicBezTo>
                      <a:pt x="64" y="96"/>
                      <a:pt x="80" y="0"/>
                      <a:pt x="96" y="0"/>
                    </a:cubicBezTo>
                    <a:cubicBezTo>
                      <a:pt x="112" y="0"/>
                      <a:pt x="128" y="96"/>
                      <a:pt x="144" y="96"/>
                    </a:cubicBezTo>
                    <a:cubicBezTo>
                      <a:pt x="160" y="96"/>
                      <a:pt x="184" y="16"/>
                      <a:pt x="192" y="0"/>
                    </a:cubicBezTo>
                  </a:path>
                </a:pathLst>
              </a:custGeom>
              <a:noFill/>
              <a:ln w="3175" cmpd="sng">
                <a:solidFill>
                  <a:srgbClr val="62B53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53" name="Group 346">
              <a:extLst>
                <a:ext uri="{FF2B5EF4-FFF2-40B4-BE49-F238E27FC236}">
                  <a16:creationId xmlns:a16="http://schemas.microsoft.com/office/drawing/2014/main" id="{386DEB0B-368F-4A73-B2E1-B058A44F03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9549" y="1790721"/>
              <a:ext cx="263336" cy="95107"/>
              <a:chOff x="1488" y="3264"/>
              <a:chExt cx="192" cy="96"/>
            </a:xfrm>
          </p:grpSpPr>
          <p:sp>
            <p:nvSpPr>
              <p:cNvPr id="54" name="Freeform 347">
                <a:extLst>
                  <a:ext uri="{FF2B5EF4-FFF2-40B4-BE49-F238E27FC236}">
                    <a16:creationId xmlns:a16="http://schemas.microsoft.com/office/drawing/2014/main" id="{E7B58AC5-6FE3-4983-92D8-4D3C3EC37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3264"/>
                <a:ext cx="192" cy="96"/>
              </a:xfrm>
              <a:custGeom>
                <a:avLst/>
                <a:gdLst>
                  <a:gd name="T0" fmla="*/ 0 w 192"/>
                  <a:gd name="T1" fmla="*/ 0 h 96"/>
                  <a:gd name="T2" fmla="*/ 48 w 192"/>
                  <a:gd name="T3" fmla="*/ 96 h 96"/>
                  <a:gd name="T4" fmla="*/ 96 w 192"/>
                  <a:gd name="T5" fmla="*/ 0 h 96"/>
                  <a:gd name="T6" fmla="*/ 144 w 192"/>
                  <a:gd name="T7" fmla="*/ 96 h 96"/>
                  <a:gd name="T8" fmla="*/ 192 w 192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96">
                    <a:moveTo>
                      <a:pt x="0" y="0"/>
                    </a:moveTo>
                    <a:cubicBezTo>
                      <a:pt x="16" y="48"/>
                      <a:pt x="32" y="96"/>
                      <a:pt x="48" y="96"/>
                    </a:cubicBezTo>
                    <a:cubicBezTo>
                      <a:pt x="64" y="96"/>
                      <a:pt x="80" y="0"/>
                      <a:pt x="96" y="0"/>
                    </a:cubicBezTo>
                    <a:cubicBezTo>
                      <a:pt x="112" y="0"/>
                      <a:pt x="128" y="96"/>
                      <a:pt x="144" y="96"/>
                    </a:cubicBezTo>
                    <a:cubicBezTo>
                      <a:pt x="160" y="96"/>
                      <a:pt x="184" y="16"/>
                      <a:pt x="192" y="0"/>
                    </a:cubicBezTo>
                  </a:path>
                </a:pathLst>
              </a:custGeom>
              <a:noFill/>
              <a:ln w="3175" cmpd="sng">
                <a:solidFill>
                  <a:srgbClr val="62B53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5" name="Freeform 348">
                <a:extLst>
                  <a:ext uri="{FF2B5EF4-FFF2-40B4-BE49-F238E27FC236}">
                    <a16:creationId xmlns:a16="http://schemas.microsoft.com/office/drawing/2014/main" id="{017B0F45-E85D-4952-8746-498F4284E89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488" y="3264"/>
                <a:ext cx="192" cy="96"/>
              </a:xfrm>
              <a:custGeom>
                <a:avLst/>
                <a:gdLst>
                  <a:gd name="T0" fmla="*/ 0 w 192"/>
                  <a:gd name="T1" fmla="*/ 0 h 96"/>
                  <a:gd name="T2" fmla="*/ 48 w 192"/>
                  <a:gd name="T3" fmla="*/ 96 h 96"/>
                  <a:gd name="T4" fmla="*/ 96 w 192"/>
                  <a:gd name="T5" fmla="*/ 0 h 96"/>
                  <a:gd name="T6" fmla="*/ 144 w 192"/>
                  <a:gd name="T7" fmla="*/ 96 h 96"/>
                  <a:gd name="T8" fmla="*/ 192 w 192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96">
                    <a:moveTo>
                      <a:pt x="0" y="0"/>
                    </a:moveTo>
                    <a:cubicBezTo>
                      <a:pt x="16" y="48"/>
                      <a:pt x="32" y="96"/>
                      <a:pt x="48" y="96"/>
                    </a:cubicBezTo>
                    <a:cubicBezTo>
                      <a:pt x="64" y="96"/>
                      <a:pt x="80" y="0"/>
                      <a:pt x="96" y="0"/>
                    </a:cubicBezTo>
                    <a:cubicBezTo>
                      <a:pt x="112" y="0"/>
                      <a:pt x="128" y="96"/>
                      <a:pt x="144" y="96"/>
                    </a:cubicBezTo>
                    <a:cubicBezTo>
                      <a:pt x="160" y="96"/>
                      <a:pt x="184" y="16"/>
                      <a:pt x="192" y="0"/>
                    </a:cubicBezTo>
                  </a:path>
                </a:pathLst>
              </a:custGeom>
              <a:noFill/>
              <a:ln w="3175" cmpd="sng">
                <a:solidFill>
                  <a:srgbClr val="62B53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sp>
        <p:nvSpPr>
          <p:cNvPr id="58" name="Flèche vers la droite 37">
            <a:extLst>
              <a:ext uri="{FF2B5EF4-FFF2-40B4-BE49-F238E27FC236}">
                <a16:creationId xmlns:a16="http://schemas.microsoft.com/office/drawing/2014/main" id="{36923BD6-A235-42AD-A553-059DECEE8A8B}"/>
              </a:ext>
            </a:extLst>
          </p:cNvPr>
          <p:cNvSpPr/>
          <p:nvPr/>
        </p:nvSpPr>
        <p:spPr bwMode="auto">
          <a:xfrm rot="5400000" flipV="1">
            <a:off x="1071346" y="4180119"/>
            <a:ext cx="607348" cy="506413"/>
          </a:xfrm>
          <a:prstGeom prst="rightArrow">
            <a:avLst/>
          </a:prstGeom>
          <a:gradFill flip="none" rotWithShape="1">
            <a:gsLst>
              <a:gs pos="95000">
                <a:schemeClr val="bg1">
                  <a:lumMod val="65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CA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999032A-2967-4431-B544-509B412127D9}"/>
              </a:ext>
            </a:extLst>
          </p:cNvPr>
          <p:cNvGrpSpPr/>
          <p:nvPr/>
        </p:nvGrpSpPr>
        <p:grpSpPr>
          <a:xfrm>
            <a:off x="779998" y="4988705"/>
            <a:ext cx="1223363" cy="1442589"/>
            <a:chOff x="3636669" y="3066531"/>
            <a:chExt cx="1223363" cy="1442589"/>
          </a:xfrm>
          <a:solidFill>
            <a:schemeClr val="bg1"/>
          </a:solidFill>
        </p:grpSpPr>
        <p:grpSp>
          <p:nvGrpSpPr>
            <p:cNvPr id="60" name="Group 3">
              <a:extLst>
                <a:ext uri="{FF2B5EF4-FFF2-40B4-BE49-F238E27FC236}">
                  <a16:creationId xmlns:a16="http://schemas.microsoft.com/office/drawing/2014/main" id="{511DB2B2-BCB3-435A-B016-8DF228DCA0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1268" y="3066531"/>
              <a:ext cx="1034165" cy="1010541"/>
              <a:chOff x="6058074" y="3290547"/>
              <a:chExt cx="530237" cy="570533"/>
            </a:xfrm>
            <a:grpFill/>
          </p:grpSpPr>
          <p:sp>
            <p:nvSpPr>
              <p:cNvPr id="62" name="Étoile à 32 branches 66">
                <a:extLst>
                  <a:ext uri="{FF2B5EF4-FFF2-40B4-BE49-F238E27FC236}">
                    <a16:creationId xmlns:a16="http://schemas.microsoft.com/office/drawing/2014/main" id="{A286F3AE-9842-42D6-822D-D1AA8D91F71B}"/>
                  </a:ext>
                </a:extLst>
              </p:cNvPr>
              <p:cNvSpPr/>
              <p:nvPr/>
            </p:nvSpPr>
            <p:spPr bwMode="auto">
              <a:xfrm>
                <a:off x="6058074" y="3290547"/>
                <a:ext cx="530237" cy="570533"/>
              </a:xfrm>
              <a:prstGeom prst="star32">
                <a:avLst/>
              </a:prstGeom>
              <a:grpFill/>
              <a:ln w="3175" cmpd="sng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glow rad="63500">
                  <a:schemeClr val="bg1">
                    <a:lumMod val="85000"/>
                    <a:alpha val="56000"/>
                  </a:schemeClr>
                </a:glow>
                <a:softEdge rad="1651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CA"/>
              </a:p>
            </p:txBody>
          </p:sp>
          <p:grpSp>
            <p:nvGrpSpPr>
              <p:cNvPr id="63" name="Grouper 67">
                <a:extLst>
                  <a:ext uri="{FF2B5EF4-FFF2-40B4-BE49-F238E27FC236}">
                    <a16:creationId xmlns:a16="http://schemas.microsoft.com/office/drawing/2014/main" id="{ADC208D2-03BC-42C8-B89B-90A996F1C6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6430" y="3357476"/>
                <a:ext cx="235661" cy="380356"/>
                <a:chOff x="6844754" y="1830710"/>
                <a:chExt cx="288032" cy="432048"/>
              </a:xfrm>
              <a:grpFill/>
            </p:grpSpPr>
            <p:cxnSp>
              <p:nvCxnSpPr>
                <p:cNvPr id="64" name="Connecteur droit 82">
                  <a:extLst>
                    <a:ext uri="{FF2B5EF4-FFF2-40B4-BE49-F238E27FC236}">
                      <a16:creationId xmlns:a16="http://schemas.microsoft.com/office/drawing/2014/main" id="{DCE16D08-68EA-4E85-98DC-5BEF9243983A}"/>
                    </a:ext>
                  </a:extLst>
                </p:cNvPr>
                <p:cNvCxnSpPr/>
                <p:nvPr/>
              </p:nvCxnSpPr>
              <p:spPr bwMode="auto">
                <a:xfrm>
                  <a:off x="6989720" y="1833078"/>
                  <a:ext cx="0" cy="430648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Connecteur droit 83">
                  <a:extLst>
                    <a:ext uri="{FF2B5EF4-FFF2-40B4-BE49-F238E27FC236}">
                      <a16:creationId xmlns:a16="http://schemas.microsoft.com/office/drawing/2014/main" id="{FAF724ED-3B73-44A5-B280-7F8AE05FE61A}"/>
                    </a:ext>
                  </a:extLst>
                </p:cNvPr>
                <p:cNvCxnSpPr/>
                <p:nvPr/>
              </p:nvCxnSpPr>
              <p:spPr bwMode="auto">
                <a:xfrm>
                  <a:off x="6843481" y="1974591"/>
                  <a:ext cx="290489" cy="0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61" name="ZoneTexte 141">
              <a:extLst>
                <a:ext uri="{FF2B5EF4-FFF2-40B4-BE49-F238E27FC236}">
                  <a16:creationId xmlns:a16="http://schemas.microsoft.com/office/drawing/2014/main" id="{B6F5B54A-1796-4CAA-9520-5D375886F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6669" y="4139748"/>
              <a:ext cx="1223363" cy="3693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2027"/>
                </a:buClr>
                <a:buSzPct val="130000"/>
                <a:buFont typeface="Wingdings" panose="05000000000000000000" pitchFamily="2" charset="2"/>
                <a:buChar char="§"/>
                <a:defRPr sz="36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1800" dirty="0"/>
                <a:t>Cell death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DF73377-0574-4C4B-AD39-57807DD8BBB5}"/>
              </a:ext>
            </a:extLst>
          </p:cNvPr>
          <p:cNvGrpSpPr/>
          <p:nvPr/>
        </p:nvGrpSpPr>
        <p:grpSpPr>
          <a:xfrm>
            <a:off x="4989016" y="1283224"/>
            <a:ext cx="3327400" cy="2744855"/>
            <a:chOff x="4770438" y="1283224"/>
            <a:chExt cx="3327400" cy="2744855"/>
          </a:xfrm>
        </p:grpSpPr>
        <p:grpSp>
          <p:nvGrpSpPr>
            <p:cNvPr id="31" name="Group 78">
              <a:extLst>
                <a:ext uri="{FF2B5EF4-FFF2-40B4-BE49-F238E27FC236}">
                  <a16:creationId xmlns:a16="http://schemas.microsoft.com/office/drawing/2014/main" id="{34DE1C7E-F370-4D3E-971F-9B8AF925DE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7938" y="2369141"/>
              <a:ext cx="3009900" cy="1658938"/>
              <a:chOff x="5087429" y="3210256"/>
              <a:chExt cx="3010020" cy="1658757"/>
            </a:xfrm>
          </p:grpSpPr>
          <p:sp>
            <p:nvSpPr>
              <p:cNvPr id="32" name="Flèche vers la droite 37">
                <a:extLst>
                  <a:ext uri="{FF2B5EF4-FFF2-40B4-BE49-F238E27FC236}">
                    <a16:creationId xmlns:a16="http://schemas.microsoft.com/office/drawing/2014/main" id="{FDB41776-CBEC-48E5-9CE5-78F01D73D4C1}"/>
                  </a:ext>
                </a:extLst>
              </p:cNvPr>
              <p:cNvSpPr/>
              <p:nvPr/>
            </p:nvSpPr>
            <p:spPr bwMode="auto">
              <a:xfrm flipV="1">
                <a:off x="5087429" y="3410259"/>
                <a:ext cx="1706630" cy="506358"/>
              </a:xfrm>
              <a:prstGeom prst="rightArrow">
                <a:avLst/>
              </a:prstGeom>
              <a:gradFill flip="none" rotWithShape="1">
                <a:gsLst>
                  <a:gs pos="95000">
                    <a:schemeClr val="bg1">
                      <a:lumMod val="65000"/>
                    </a:schemeClr>
                  </a:gs>
                  <a:gs pos="0">
                    <a:srgbClr val="FFFFFF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33" name="Group 3">
                <a:extLst>
                  <a:ext uri="{FF2B5EF4-FFF2-40B4-BE49-F238E27FC236}">
                    <a16:creationId xmlns:a16="http://schemas.microsoft.com/office/drawing/2014/main" id="{7103A883-B02D-4443-8252-288961B1F1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48541" y="3210256"/>
                <a:ext cx="1034206" cy="1010431"/>
                <a:chOff x="6058074" y="3290547"/>
                <a:chExt cx="530237" cy="570533"/>
              </a:xfrm>
            </p:grpSpPr>
            <p:sp>
              <p:nvSpPr>
                <p:cNvPr id="35" name="Étoile à 32 branches 66">
                  <a:extLst>
                    <a:ext uri="{FF2B5EF4-FFF2-40B4-BE49-F238E27FC236}">
                      <a16:creationId xmlns:a16="http://schemas.microsoft.com/office/drawing/2014/main" id="{ABDF23B4-9BC4-4834-8733-35195FF5BFDF}"/>
                    </a:ext>
                  </a:extLst>
                </p:cNvPr>
                <p:cNvSpPr/>
                <p:nvPr/>
              </p:nvSpPr>
              <p:spPr bwMode="auto">
                <a:xfrm>
                  <a:off x="6058074" y="3290547"/>
                  <a:ext cx="530237" cy="570533"/>
                </a:xfrm>
                <a:prstGeom prst="star32">
                  <a:avLst/>
                </a:prstGeom>
                <a:solidFill>
                  <a:schemeClr val="bg1">
                    <a:lumMod val="75000"/>
                  </a:schemeClr>
                </a:solidFill>
                <a:ln w="3175" cmpd="sng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1">
                      <a:lumMod val="85000"/>
                      <a:alpha val="56000"/>
                    </a:schemeClr>
                  </a:glow>
                  <a:softEdge rad="165100"/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CA"/>
                </a:p>
              </p:txBody>
            </p:sp>
            <p:grpSp>
              <p:nvGrpSpPr>
                <p:cNvPr id="36" name="Grouper 67">
                  <a:extLst>
                    <a:ext uri="{FF2B5EF4-FFF2-40B4-BE49-F238E27FC236}">
                      <a16:creationId xmlns:a16="http://schemas.microsoft.com/office/drawing/2014/main" id="{C9D9720B-3873-47A4-A810-4633C0863F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96430" y="3357476"/>
                  <a:ext cx="235661" cy="380356"/>
                  <a:chOff x="6844754" y="1830710"/>
                  <a:chExt cx="288032" cy="432048"/>
                </a:xfrm>
              </p:grpSpPr>
              <p:cxnSp>
                <p:nvCxnSpPr>
                  <p:cNvPr id="37" name="Connecteur droit 82">
                    <a:extLst>
                      <a:ext uri="{FF2B5EF4-FFF2-40B4-BE49-F238E27FC236}">
                        <a16:creationId xmlns:a16="http://schemas.microsoft.com/office/drawing/2014/main" id="{AB8FEA37-A5E8-4A21-8320-59A2E45313A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989720" y="1833078"/>
                    <a:ext cx="0" cy="43064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8" name="Connecteur droit 83">
                    <a:extLst>
                      <a:ext uri="{FF2B5EF4-FFF2-40B4-BE49-F238E27FC236}">
                        <a16:creationId xmlns:a16="http://schemas.microsoft.com/office/drawing/2014/main" id="{8FAAA4BB-2453-498A-A799-786F7A411CC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843481" y="1974591"/>
                    <a:ext cx="290489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34" name="ZoneTexte 141">
                <a:extLst>
                  <a:ext uri="{FF2B5EF4-FFF2-40B4-BE49-F238E27FC236}">
                    <a16:creationId xmlns:a16="http://schemas.microsoft.com/office/drawing/2014/main" id="{2D20355D-9C4E-40F2-A1E5-C9510BB468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4037" y="4499681"/>
                <a:ext cx="12234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2027"/>
                  </a:buClr>
                  <a:buSzPct val="130000"/>
                  <a:buFont typeface="Wingdings" panose="05000000000000000000" pitchFamily="2" charset="2"/>
                  <a:buChar char="§"/>
                  <a:defRPr sz="36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CA" altLang="en-US" sz="1800"/>
                  <a:t>Cell death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A60176-AC06-4900-B193-3F7A6D5EECE7}"/>
                </a:ext>
              </a:extLst>
            </p:cNvPr>
            <p:cNvSpPr txBox="1"/>
            <p:nvPr/>
          </p:nvSpPr>
          <p:spPr>
            <a:xfrm>
              <a:off x="4770438" y="3068960"/>
              <a:ext cx="2108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b="1" dirty="0">
                  <a:solidFill>
                    <a:srgbClr val="FF0000"/>
                  </a:solidFill>
                </a:rPr>
                <a:t>+</a:t>
              </a:r>
            </a:p>
            <a:p>
              <a:pPr algn="ctr"/>
              <a:r>
                <a:rPr lang="en-AU" b="1" dirty="0">
                  <a:solidFill>
                    <a:srgbClr val="FF0000"/>
                  </a:solidFill>
                </a:rPr>
                <a:t>HIV proteins/RNA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5ABB190-6D1C-4CA9-AF9D-B33B26BBD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9" b="7747"/>
            <a:stretch/>
          </p:blipFill>
          <p:spPr>
            <a:xfrm>
              <a:off x="5214208" y="1283224"/>
              <a:ext cx="1301777" cy="1327490"/>
            </a:xfrm>
            <a:prstGeom prst="rect">
              <a:avLst/>
            </a:prstGeom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1D285F1-1F4F-4185-82F2-E7083EA0E222}"/>
              </a:ext>
            </a:extLst>
          </p:cNvPr>
          <p:cNvSpPr txBox="1"/>
          <p:nvPr/>
        </p:nvSpPr>
        <p:spPr>
          <a:xfrm>
            <a:off x="5220451" y="4100895"/>
            <a:ext cx="20470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Cummins J </a:t>
            </a:r>
            <a:r>
              <a:rPr lang="en-AU" sz="1400" dirty="0" err="1"/>
              <a:t>Virol</a:t>
            </a:r>
            <a:r>
              <a:rPr lang="en-AU" sz="1400" dirty="0"/>
              <a:t> 2016</a:t>
            </a:r>
          </a:p>
          <a:p>
            <a:r>
              <a:rPr lang="en-AU" sz="1400" dirty="0"/>
              <a:t>Wong Nat Med 2016</a:t>
            </a:r>
          </a:p>
          <a:p>
            <a:r>
              <a:rPr lang="en-AU" sz="1400" dirty="0"/>
              <a:t>Cummins AIDS 2018 </a:t>
            </a:r>
          </a:p>
          <a:p>
            <a:r>
              <a:rPr lang="en-AU" sz="1400" dirty="0"/>
              <a:t>Kim AIDS2018</a:t>
            </a:r>
          </a:p>
          <a:p>
            <a:r>
              <a:rPr lang="en-AU" sz="1400" dirty="0"/>
              <a:t>Munoz-Arias AIDS2018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63D6C50-2892-4CE7-9C1A-A97EE84E1656}"/>
              </a:ext>
            </a:extLst>
          </p:cNvPr>
          <p:cNvGrpSpPr/>
          <p:nvPr/>
        </p:nvGrpSpPr>
        <p:grpSpPr>
          <a:xfrm>
            <a:off x="542106" y="3623186"/>
            <a:ext cx="3131704" cy="3137927"/>
            <a:chOff x="542106" y="3623186"/>
            <a:chExt cx="3131704" cy="313792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E19437D-69AC-4157-AB76-715C37E0A5D7}"/>
                </a:ext>
              </a:extLst>
            </p:cNvPr>
            <p:cNvSpPr txBox="1"/>
            <p:nvPr/>
          </p:nvSpPr>
          <p:spPr>
            <a:xfrm>
              <a:off x="2283686" y="5374730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OX40/SIRC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DDB3650-D4C7-473F-896F-C008EC4B0BFA}"/>
                </a:ext>
              </a:extLst>
            </p:cNvPr>
            <p:cNvSpPr txBox="1"/>
            <p:nvPr/>
          </p:nvSpPr>
          <p:spPr>
            <a:xfrm>
              <a:off x="542106" y="6453336"/>
              <a:ext cx="1776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/>
                <a:t>Kuo, Immunity 2018</a:t>
              </a:r>
            </a:p>
          </p:txBody>
        </p:sp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13A838F3-7C95-4EA9-A921-4CB6F9108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210" y="3623186"/>
              <a:ext cx="1213482" cy="1647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4A571C21-547E-4D05-843C-3303C30D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97" y="3873667"/>
            <a:ext cx="1176113" cy="127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6B07D94C-1F79-4B00-AA60-BE69620797AE}"/>
              </a:ext>
            </a:extLst>
          </p:cNvPr>
          <p:cNvGrpSpPr/>
          <p:nvPr/>
        </p:nvGrpSpPr>
        <p:grpSpPr>
          <a:xfrm>
            <a:off x="459537" y="3519055"/>
            <a:ext cx="3397591" cy="3265121"/>
            <a:chOff x="361427" y="3518902"/>
            <a:chExt cx="3397591" cy="326512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15CE77D-7D19-47FA-BA7E-6BDCB93E3858}"/>
                </a:ext>
              </a:extLst>
            </p:cNvPr>
            <p:cNvSpPr/>
            <p:nvPr/>
          </p:nvSpPr>
          <p:spPr>
            <a:xfrm>
              <a:off x="361427" y="3908702"/>
              <a:ext cx="3096344" cy="28753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53B1300-1DCF-4A68-A9B5-B633E0977BDE}"/>
                </a:ext>
              </a:extLst>
            </p:cNvPr>
            <p:cNvSpPr/>
            <p:nvPr/>
          </p:nvSpPr>
          <p:spPr>
            <a:xfrm>
              <a:off x="2363291" y="3518902"/>
              <a:ext cx="1395727" cy="1695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0657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4E4B-7861-4AB6-8A6B-0A22E3E3B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0648"/>
            <a:ext cx="8229600" cy="683800"/>
          </a:xfrm>
        </p:spPr>
        <p:txBody>
          <a:bodyPr/>
          <a:lstStyle/>
          <a:p>
            <a:r>
              <a:rPr lang="en-AU" dirty="0"/>
              <a:t>What are the challenges for shock and kill?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CD09C-1904-4F73-BAD0-F30B60678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4000" y="1196752"/>
            <a:ext cx="8229600" cy="4302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Need more </a:t>
            </a:r>
            <a:r>
              <a:rPr lang="en-AU" b="1" dirty="0"/>
              <a:t>potent, less toxic and more specific </a:t>
            </a:r>
            <a:r>
              <a:rPr lang="en-AU" dirty="0"/>
              <a:t>agents that shock. Combinations of shock agents coming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Unclear if targeting all infected cells will be possible, especially </a:t>
            </a:r>
            <a:r>
              <a:rPr lang="en-AU" b="1" dirty="0"/>
              <a:t>tissue</a:t>
            </a:r>
          </a:p>
          <a:p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Could activating virus have </a:t>
            </a:r>
            <a:r>
              <a:rPr lang="en-AU" b="1" dirty="0"/>
              <a:t>adverse effects </a:t>
            </a:r>
            <a:r>
              <a:rPr lang="en-AU" dirty="0"/>
              <a:t>on immune activation, brain reservoirs? No evidence in 10+ trials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 dirty="0"/>
              <a:t>Immune escape</a:t>
            </a:r>
            <a:r>
              <a:rPr lang="en-AU" dirty="0"/>
              <a:t> might be a problem for immune mediated killing but not kill compounds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This is just about reducing the reservoir - will still need </a:t>
            </a:r>
            <a:r>
              <a:rPr lang="en-AU" b="1" dirty="0"/>
              <a:t>long term immune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546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lbourneUni">
      <a:dk1>
        <a:srgbClr val="000000"/>
      </a:dk1>
      <a:lt1>
        <a:srgbClr val="FFFFFF"/>
      </a:lt1>
      <a:dk2>
        <a:srgbClr val="007DC5"/>
      </a:dk2>
      <a:lt2>
        <a:srgbClr val="839097"/>
      </a:lt2>
      <a:accent1>
        <a:srgbClr val="01AEEF"/>
      </a:accent1>
      <a:accent2>
        <a:srgbClr val="66CEF5"/>
      </a:accent2>
      <a:accent3>
        <a:srgbClr val="BBC4CA"/>
      </a:accent3>
      <a:accent4>
        <a:srgbClr val="EAEDE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 and General template _V3 MacDux.potx [Read-Only]" id="{F87E8C68-4595-40EC-8192-A4FF3B80756B}" vid="{31B47051-5E3C-48D4-B4D7-948EC23CE18B}"/>
    </a:ext>
  </a:extLst>
</a:theme>
</file>

<file path=ppt/theme/theme2.xml><?xml version="1.0" encoding="utf-8"?>
<a:theme xmlns:a="http://schemas.openxmlformats.org/drawingml/2006/main" name="1_Office Theme">
  <a:themeElements>
    <a:clrScheme name="TDI">
      <a:dk1>
        <a:sysClr val="windowText" lastClr="000000"/>
      </a:dk1>
      <a:lt1>
        <a:sysClr val="window" lastClr="FFFFFF"/>
      </a:lt1>
      <a:dk2>
        <a:srgbClr val="007DC5"/>
      </a:dk2>
      <a:lt2>
        <a:srgbClr val="839097"/>
      </a:lt2>
      <a:accent1>
        <a:srgbClr val="007DC5"/>
      </a:accent1>
      <a:accent2>
        <a:srgbClr val="83909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Conference and General template _V3 MacDux SL</Template>
  <TotalTime>13349</TotalTime>
  <Words>378</Words>
  <Application>Microsoft Office PowerPoint</Application>
  <PresentationFormat>On-screen Show (4:3)</PresentationFormat>
  <Paragraphs>126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ＭＳ Ｐゴシック</vt:lpstr>
      <vt:lpstr>.LucidaGrandeUI</vt:lpstr>
      <vt:lpstr>Arial</vt:lpstr>
      <vt:lpstr>Arial Bold</vt:lpstr>
      <vt:lpstr>Calibri</vt:lpstr>
      <vt:lpstr>Helvetica</vt:lpstr>
      <vt:lpstr>Open Sans</vt:lpstr>
      <vt:lpstr>Open Sans Semibold</vt:lpstr>
      <vt:lpstr>Raleway</vt:lpstr>
      <vt:lpstr>Raleway Light</vt:lpstr>
      <vt:lpstr>Raleway SemiBold</vt:lpstr>
      <vt:lpstr>Wingdings</vt:lpstr>
      <vt:lpstr>Office Theme</vt:lpstr>
      <vt:lpstr>1_Office Theme</vt:lpstr>
      <vt:lpstr>Why we should ‘shock and kill’</vt:lpstr>
      <vt:lpstr>Some definitions</vt:lpstr>
      <vt:lpstr>The overall goal</vt:lpstr>
      <vt:lpstr>Shock and kill: a two step strategy</vt:lpstr>
      <vt:lpstr>We have many drugs that can ‘shock’</vt:lpstr>
      <vt:lpstr>What about the kill?</vt:lpstr>
      <vt:lpstr>What happens when we combine shock + kill?</vt:lpstr>
      <vt:lpstr>Kill compounds</vt:lpstr>
      <vt:lpstr>What are the challenges for shock and kill?</vt:lpstr>
      <vt:lpstr>What will be better?</vt:lpstr>
    </vt:vector>
  </TitlesOfParts>
  <Company>Information Technology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Lewin Lab Planning Day</dc:title>
  <dc:creator>Jasminka Sterjovski</dc:creator>
  <cp:lastModifiedBy>Sharon Lewin</cp:lastModifiedBy>
  <cp:revision>240</cp:revision>
  <cp:lastPrinted>2017-06-12T21:51:10Z</cp:lastPrinted>
  <dcterms:created xsi:type="dcterms:W3CDTF">2017-07-10T04:20:52Z</dcterms:created>
  <dcterms:modified xsi:type="dcterms:W3CDTF">2018-07-21T11:36:47Z</dcterms:modified>
</cp:coreProperties>
</file>